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0" d="100"/>
          <a:sy n="70" d="100"/>
        </p:scale>
        <p:origin x="536" y="6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7/12/2018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2" y="685800"/>
            <a:ext cx="9144000" cy="1752601"/>
          </a:xfrm>
        </p:spPr>
        <p:txBody>
          <a:bodyPr>
            <a:normAutofit/>
          </a:bodyPr>
          <a:lstStyle/>
          <a:p>
            <a:r>
              <a:rPr lang="en-IN" u="sng" dirty="0" smtClean="0">
                <a:solidFill>
                  <a:schemeClr val="tx1"/>
                </a:solidFill>
              </a:rPr>
              <a:t/>
            </a:r>
            <a:br>
              <a:rPr lang="en-IN" u="sng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Automated Meeting Documentation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99012" y="4724400"/>
            <a:ext cx="2514600" cy="2133600"/>
          </a:xfrm>
        </p:spPr>
        <p:txBody>
          <a:bodyPr>
            <a:normAutofit fontScale="85000" lnSpcReduction="20000"/>
          </a:bodyPr>
          <a:lstStyle/>
          <a:p>
            <a:r>
              <a:rPr lang="en-IN" b="1" u="sng" dirty="0"/>
              <a:t>TEAM MEMBERS</a:t>
            </a:r>
            <a:endParaRPr lang="en-US" dirty="0"/>
          </a:p>
          <a:p>
            <a:r>
              <a:rPr lang="en-IN" b="1" dirty="0"/>
              <a:t> </a:t>
            </a:r>
            <a:endParaRPr lang="en-US" dirty="0"/>
          </a:p>
          <a:p>
            <a:r>
              <a:rPr lang="en-IN" dirty="0" err="1"/>
              <a:t>Bibin</a:t>
            </a:r>
            <a:r>
              <a:rPr lang="en-IN" dirty="0"/>
              <a:t> </a:t>
            </a:r>
            <a:r>
              <a:rPr lang="en-IN" dirty="0" err="1" smtClean="0"/>
              <a:t>Johny</a:t>
            </a:r>
            <a:endParaRPr lang="en-US" dirty="0"/>
          </a:p>
          <a:p>
            <a:r>
              <a:rPr lang="en-IN" dirty="0" err="1"/>
              <a:t>Chithramol</a:t>
            </a:r>
            <a:r>
              <a:rPr lang="en-IN" dirty="0"/>
              <a:t> S. S</a:t>
            </a:r>
            <a:endParaRPr lang="en-US" dirty="0"/>
          </a:p>
          <a:p>
            <a:r>
              <a:rPr lang="en-IN" dirty="0"/>
              <a:t>Rebecca Joshua</a:t>
            </a:r>
            <a:endParaRPr lang="en-US" dirty="0"/>
          </a:p>
          <a:p>
            <a:r>
              <a:rPr lang="en-IN" dirty="0" err="1"/>
              <a:t>Razmil</a:t>
            </a:r>
            <a:r>
              <a:rPr lang="en-IN" dirty="0"/>
              <a:t> </a:t>
            </a:r>
            <a:r>
              <a:rPr lang="en-IN" dirty="0" err="1"/>
              <a:t>Minhaj</a:t>
            </a:r>
            <a:endParaRPr lang="en-US" dirty="0"/>
          </a:p>
          <a:p>
            <a:r>
              <a:rPr lang="en-IN" dirty="0"/>
              <a:t>Vishnu 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0" y="685800"/>
            <a:ext cx="8686801" cy="990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PREREQUISITES</a:t>
            </a:r>
            <a:r>
              <a:rPr lang="en-IN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2057400"/>
            <a:ext cx="8534399" cy="3657600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Azure </a:t>
            </a:r>
            <a:r>
              <a:rPr lang="en-IN" dirty="0"/>
              <a:t>Subscription Keys for</a:t>
            </a:r>
            <a:endParaRPr lang="en-US" dirty="0"/>
          </a:p>
          <a:p>
            <a:pPr marL="45720" lvl="0" indent="0">
              <a:buNone/>
            </a:pPr>
            <a:r>
              <a:rPr lang="en-IN" dirty="0" smtClean="0"/>
              <a:t>       1  Speaker recognition</a:t>
            </a:r>
          </a:p>
          <a:p>
            <a:pPr marL="45720" lvl="0" indent="0">
              <a:buNone/>
            </a:pPr>
            <a:r>
              <a:rPr lang="en-IN" dirty="0" smtClean="0"/>
              <a:t>        2  </a:t>
            </a:r>
            <a:r>
              <a:rPr lang="en-IN" dirty="0">
                <a:solidFill>
                  <a:prstClr val="black"/>
                </a:solidFill>
              </a:rPr>
              <a:t> Bing Speech Service</a:t>
            </a:r>
            <a:endParaRPr lang="en-US" dirty="0"/>
          </a:p>
          <a:p>
            <a:pPr lvl="0"/>
            <a:r>
              <a:rPr lang="en-IN" dirty="0" smtClean="0"/>
              <a:t>LUIS</a:t>
            </a:r>
            <a:endParaRPr lang="en-US" dirty="0"/>
          </a:p>
          <a:p>
            <a:pPr lvl="0"/>
            <a:r>
              <a:rPr lang="en-IN" dirty="0"/>
              <a:t>Install Python packages </a:t>
            </a:r>
            <a:endParaRPr lang="en-US" dirty="0"/>
          </a:p>
          <a:p>
            <a:pPr lvl="0"/>
            <a:r>
              <a:rPr lang="en-IN" dirty="0"/>
              <a:t>Visual Studio 2017</a:t>
            </a:r>
            <a:endParaRPr lang="en-US" dirty="0"/>
          </a:p>
          <a:p>
            <a:pPr lvl="0"/>
            <a:r>
              <a:rPr lang="en-IN" dirty="0"/>
              <a:t>Bot Framework Emulator </a:t>
            </a:r>
            <a:r>
              <a:rPr lang="en-IN" dirty="0" smtClean="0"/>
              <a:t>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0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457200"/>
            <a:ext cx="8686803" cy="1066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1" y="1371600"/>
            <a:ext cx="8686801" cy="4724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bot can be integrated with outlook </a:t>
            </a:r>
            <a:r>
              <a:rPr lang="en-US" dirty="0" smtClean="0"/>
              <a:t>to send </a:t>
            </a:r>
            <a:r>
              <a:rPr lang="en-US" dirty="0" smtClean="0"/>
              <a:t>and receive </a:t>
            </a:r>
            <a:r>
              <a:rPr lang="en-US" dirty="0" smtClean="0"/>
              <a:t>emails.</a:t>
            </a:r>
            <a:endParaRPr lang="en-US" dirty="0" smtClean="0"/>
          </a:p>
          <a:p>
            <a:r>
              <a:rPr lang="en-IN" dirty="0" smtClean="0"/>
              <a:t>The system can be integrated with Skype (but currently skyp</a:t>
            </a:r>
            <a:r>
              <a:rPr lang="en-IN" dirty="0" smtClean="0"/>
              <a:t>e does not allow </a:t>
            </a:r>
            <a:r>
              <a:rPr lang="en-IN" dirty="0" err="1" smtClean="0"/>
              <a:t>chatbots</a:t>
            </a:r>
            <a:r>
              <a:rPr lang="en-IN" dirty="0" smtClean="0"/>
              <a:t> in multi-person meetings) to read out the agenda and get more accurate information about who is speaking at a particular time.</a:t>
            </a:r>
            <a:endParaRPr lang="en-US" dirty="0"/>
          </a:p>
          <a:p>
            <a:r>
              <a:rPr lang="en-IN" dirty="0" smtClean="0"/>
              <a:t>The bot will be able to send mails to all participants once the bot is integrated with Outlook.</a:t>
            </a:r>
          </a:p>
          <a:p>
            <a:r>
              <a:rPr lang="en-IN" dirty="0" smtClean="0"/>
              <a:t>Improvement in speaker recognition technology will make the system more robust.</a:t>
            </a:r>
          </a:p>
          <a:p>
            <a:r>
              <a:rPr lang="en-IN" dirty="0" smtClean="0"/>
              <a:t>Further NLP functionalities can be incorporated, which wil</a:t>
            </a:r>
            <a:r>
              <a:rPr lang="en-IN" dirty="0" smtClean="0"/>
              <a:t>l make the system more effective. Improvements in the efficiency and effectiveness of text summarization algorithms will improve the meeting summaries.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989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2" y="1676400"/>
            <a:ext cx="3657600" cy="2590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sz="4000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333" y="533400"/>
            <a:ext cx="8458200" cy="914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333" y="1600200"/>
            <a:ext cx="8686801" cy="44196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endParaRPr lang="en-US" sz="1800" dirty="0"/>
          </a:p>
          <a:p>
            <a:pPr lvl="0"/>
            <a:r>
              <a:rPr lang="en-IN" dirty="0"/>
              <a:t>INTRODUCTION</a:t>
            </a:r>
            <a:endParaRPr lang="en-US" sz="1800" dirty="0"/>
          </a:p>
          <a:p>
            <a:pPr lvl="0"/>
            <a:r>
              <a:rPr lang="en-IN" dirty="0"/>
              <a:t>FUNCTIONAL DIAGRAM</a:t>
            </a:r>
            <a:endParaRPr lang="en-US" sz="1800" dirty="0"/>
          </a:p>
          <a:p>
            <a:pPr lvl="0"/>
            <a:r>
              <a:rPr lang="en-IN" dirty="0"/>
              <a:t>MODULE  </a:t>
            </a:r>
            <a:r>
              <a:rPr lang="en-IN" dirty="0" smtClean="0"/>
              <a:t>EXPLANATION</a:t>
            </a:r>
          </a:p>
          <a:p>
            <a:pPr lvl="0"/>
            <a:endParaRPr lang="en-US" sz="1800" dirty="0"/>
          </a:p>
          <a:p>
            <a:pPr lvl="2"/>
            <a:r>
              <a:rPr lang="en-IN" dirty="0"/>
              <a:t>SPEAKER </a:t>
            </a:r>
            <a:r>
              <a:rPr lang="en-IN" dirty="0" smtClean="0"/>
              <a:t>RECOGNITION</a:t>
            </a:r>
          </a:p>
          <a:p>
            <a:pPr lvl="2"/>
            <a:endParaRPr lang="en-US" sz="1400" dirty="0"/>
          </a:p>
          <a:p>
            <a:pPr lvl="2"/>
            <a:r>
              <a:rPr lang="en-IN" dirty="0"/>
              <a:t>SPEECH TO </a:t>
            </a:r>
            <a:r>
              <a:rPr lang="en-IN" dirty="0" smtClean="0"/>
              <a:t>TEXT</a:t>
            </a:r>
          </a:p>
          <a:p>
            <a:pPr lvl="2"/>
            <a:endParaRPr lang="en-US" sz="1400" dirty="0"/>
          </a:p>
          <a:p>
            <a:pPr lvl="2"/>
            <a:r>
              <a:rPr lang="en-IN" dirty="0"/>
              <a:t>ACTION ITEM </a:t>
            </a:r>
            <a:r>
              <a:rPr lang="en-IN" dirty="0" smtClean="0"/>
              <a:t>DETECTION</a:t>
            </a:r>
          </a:p>
          <a:p>
            <a:pPr lvl="2"/>
            <a:endParaRPr lang="en-US" sz="1400" dirty="0"/>
          </a:p>
          <a:p>
            <a:pPr lvl="2"/>
            <a:r>
              <a:rPr lang="en-IN" dirty="0"/>
              <a:t>SUMMARY </a:t>
            </a:r>
            <a:r>
              <a:rPr lang="en-IN" dirty="0" smtClean="0"/>
              <a:t>GENERATION</a:t>
            </a:r>
          </a:p>
          <a:p>
            <a:pPr lvl="0"/>
            <a:r>
              <a:rPr lang="en-IN" dirty="0"/>
              <a:t>SEQUENCE DIAGRAM</a:t>
            </a:r>
            <a:endParaRPr lang="en-US" sz="1800" dirty="0"/>
          </a:p>
          <a:p>
            <a:pPr lvl="0"/>
            <a:r>
              <a:rPr lang="en-IN" dirty="0"/>
              <a:t>PREREQUISITES</a:t>
            </a:r>
            <a:endParaRPr lang="en-US" sz="1800" dirty="0"/>
          </a:p>
          <a:p>
            <a:pPr lvl="0"/>
            <a:r>
              <a:rPr lang="en-IN" dirty="0"/>
              <a:t>FUTURE SCOPE  </a:t>
            </a:r>
            <a:endParaRPr lang="en-US" sz="1800" dirty="0"/>
          </a:p>
          <a:p>
            <a:pPr lvl="2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447800"/>
            <a:ext cx="8686801" cy="41910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IN" dirty="0"/>
              <a:t>Automated Meeting Documentation is an </a:t>
            </a:r>
            <a:r>
              <a:rPr lang="en-IN" dirty="0" smtClean="0"/>
              <a:t>application built on top of azure cognitive Services, Azure </a:t>
            </a:r>
            <a:r>
              <a:rPr lang="en-IN" dirty="0" err="1" smtClean="0"/>
              <a:t>Chatbot</a:t>
            </a:r>
            <a:r>
              <a:rPr lang="en-IN" dirty="0" smtClean="0"/>
              <a:t> and NLP libraries, to perform AI powered documentation tasks related to multi-person meetings. </a:t>
            </a:r>
            <a:r>
              <a:rPr lang="en-IN" dirty="0"/>
              <a:t>The app automatically </a:t>
            </a:r>
            <a:r>
              <a:rPr lang="en-IN" dirty="0" smtClean="0"/>
              <a:t>records </a:t>
            </a:r>
            <a:r>
              <a:rPr lang="en-IN" dirty="0"/>
              <a:t>and structures meeting conversations to generate a summary and detect action items from the meeting. It helps you stay focused on your </a:t>
            </a:r>
            <a:r>
              <a:rPr lang="en-IN" dirty="0" smtClean="0"/>
              <a:t>meetings while the application can take care of the documentation tasks and identify action items for follow ups.</a:t>
            </a:r>
          </a:p>
          <a:p>
            <a:r>
              <a:rPr lang="en-IN" dirty="0" smtClean="0"/>
              <a:t>The </a:t>
            </a:r>
            <a:r>
              <a:rPr lang="en-IN" dirty="0"/>
              <a:t>application allows meeting participants to view a compilation of summary and action items together in a meeting. The meeting software can convert speech to text as conversational output with </a:t>
            </a:r>
            <a:r>
              <a:rPr lang="en-IN" dirty="0" smtClean="0"/>
              <a:t>time information,  </a:t>
            </a:r>
            <a:r>
              <a:rPr lang="en-IN" dirty="0"/>
              <a:t>to recognize who spoke when, </a:t>
            </a:r>
            <a:r>
              <a:rPr lang="en-IN" dirty="0" smtClean="0"/>
              <a:t>and generate </a:t>
            </a:r>
            <a:r>
              <a:rPr lang="en-IN" dirty="0"/>
              <a:t>summary and </a:t>
            </a:r>
            <a:r>
              <a:rPr lang="en-IN" dirty="0" smtClean="0"/>
              <a:t>identify action items</a:t>
            </a:r>
            <a:r>
              <a:rPr lang="en-IN" dirty="0"/>
              <a:t>. It has the ability to produce summary published within seconds </a:t>
            </a:r>
            <a:r>
              <a:rPr lang="en-IN" dirty="0" smtClean="0"/>
              <a:t>after the meeting.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76200"/>
            <a:ext cx="6019800" cy="1066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Functional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676400"/>
            <a:ext cx="9571936" cy="46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Sequence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212" y="1447800"/>
            <a:ext cx="3578846" cy="49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SPEAKER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Speaker recognition module is implemented using Microsoft Azure </a:t>
            </a:r>
            <a:r>
              <a:rPr lang="en-US" dirty="0" smtClean="0"/>
              <a:t>API</a:t>
            </a:r>
          </a:p>
          <a:p>
            <a:r>
              <a:rPr lang="en-US" dirty="0"/>
              <a:t>The streaming audio sample is sampled to different chunks which is to identified frequently using API to identify speakers </a:t>
            </a:r>
          </a:p>
          <a:p>
            <a:r>
              <a:rPr lang="en-US" dirty="0"/>
              <a:t>The python packages used are </a:t>
            </a:r>
            <a:r>
              <a:rPr lang="en-US" dirty="0" err="1"/>
              <a:t>pyaudio</a:t>
            </a:r>
            <a:r>
              <a:rPr lang="en-US" dirty="0" smtClean="0"/>
              <a:t>, </a:t>
            </a:r>
            <a:r>
              <a:rPr lang="en-US" dirty="0" err="1" smtClean="0"/>
              <a:t>pydub</a:t>
            </a:r>
            <a:r>
              <a:rPr lang="en-US" dirty="0" smtClean="0"/>
              <a:t>, wave</a:t>
            </a:r>
            <a:r>
              <a:rPr lang="en-US" dirty="0"/>
              <a:t>.</a:t>
            </a:r>
          </a:p>
          <a:p>
            <a:r>
              <a:rPr lang="en-US" b="1" dirty="0" smtClean="0"/>
              <a:t>Process involved</a:t>
            </a:r>
          </a:p>
          <a:p>
            <a:r>
              <a:rPr lang="en-US" u="sng" dirty="0" smtClean="0"/>
              <a:t>Enrollment</a:t>
            </a:r>
            <a:endParaRPr lang="en-US" dirty="0"/>
          </a:p>
          <a:p>
            <a:r>
              <a:rPr lang="en-US" u="sng" dirty="0"/>
              <a:t>Identification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190500"/>
            <a:ext cx="8686802" cy="800100"/>
          </a:xfrm>
        </p:spPr>
        <p:txBody>
          <a:bodyPr/>
          <a:lstStyle/>
          <a:p>
            <a:r>
              <a:rPr lang="en-IN" u="sng" dirty="0">
                <a:solidFill>
                  <a:schemeClr val="tx1"/>
                </a:solidFill>
              </a:rPr>
              <a:t>Speech to Text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1" y="1143000"/>
            <a:ext cx="8686801" cy="4191000"/>
          </a:xfrm>
        </p:spPr>
        <p:txBody>
          <a:bodyPr/>
          <a:lstStyle/>
          <a:p>
            <a:r>
              <a:rPr lang="en-US" dirty="0"/>
              <a:t>The Speech to Text (STT), or speech recognition, API transcribes audio streams into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We </a:t>
            </a:r>
            <a:r>
              <a:rPr lang="en-US" dirty="0"/>
              <a:t>have used </a:t>
            </a:r>
            <a:r>
              <a:rPr lang="en-US" b="1" dirty="0"/>
              <a:t>the Microsoft Bing Speech API </a:t>
            </a:r>
            <a:r>
              <a:rPr lang="en-US" dirty="0"/>
              <a:t>for our application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323011"/>
            <a:ext cx="5799909" cy="45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93" y="304800"/>
            <a:ext cx="8686802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092" y="1295400"/>
            <a:ext cx="8686801" cy="510540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Language Understanding (LUIS) is a cloud-based service that applies custom </a:t>
            </a:r>
            <a:endParaRPr lang="en-US" dirty="0" smtClean="0"/>
          </a:p>
          <a:p>
            <a:r>
              <a:rPr lang="en-US" dirty="0" smtClean="0"/>
              <a:t>machine-learning </a:t>
            </a:r>
            <a:r>
              <a:rPr lang="en-US" dirty="0"/>
              <a:t>to a user's conversational, natural language text to predict </a:t>
            </a:r>
            <a:r>
              <a:rPr lang="en-US" dirty="0" smtClean="0"/>
              <a:t>overall</a:t>
            </a:r>
          </a:p>
          <a:p>
            <a:r>
              <a:rPr lang="en-US" dirty="0" smtClean="0"/>
              <a:t> </a:t>
            </a:r>
            <a:r>
              <a:rPr lang="en-US" dirty="0"/>
              <a:t>meaning, and pull out relevant, detailed information.</a:t>
            </a:r>
          </a:p>
          <a:p>
            <a:r>
              <a:rPr lang="en-US" b="1" dirty="0"/>
              <a:t>Natural Language Model</a:t>
            </a:r>
            <a:endParaRPr lang="en-US" dirty="0"/>
          </a:p>
          <a:p>
            <a:r>
              <a:rPr lang="en-US" dirty="0"/>
              <a:t>A model includes:</a:t>
            </a:r>
          </a:p>
          <a:p>
            <a:pPr marL="45720" lvl="0" indent="0">
              <a:buNone/>
            </a:pPr>
            <a:r>
              <a:rPr lang="en-US" b="1" dirty="0" smtClean="0"/>
              <a:t>	intents</a:t>
            </a:r>
            <a:r>
              <a:rPr lang="en-US" dirty="0"/>
              <a:t>: categories of user intentions (intended action or result)</a:t>
            </a:r>
          </a:p>
          <a:p>
            <a:pPr marL="45720" lvl="0" indent="0">
              <a:buNone/>
            </a:pPr>
            <a:r>
              <a:rPr lang="en-US" b="1" dirty="0" smtClean="0"/>
              <a:t>	entities</a:t>
            </a:r>
            <a:r>
              <a:rPr lang="en-US" dirty="0"/>
              <a:t>: specific types of data in utterances such as number, email, or </a:t>
            </a:r>
            <a:r>
              <a:rPr lang="en-US" dirty="0" smtClean="0"/>
              <a:t>name</a:t>
            </a:r>
          </a:p>
          <a:p>
            <a:pPr marL="45720" lvl="0" indent="0">
              <a:buNone/>
            </a:pPr>
            <a:r>
              <a:rPr lang="en-US" b="1" dirty="0" smtClean="0"/>
              <a:t>	example utterances</a:t>
            </a:r>
            <a:r>
              <a:rPr lang="en-US" dirty="0" smtClean="0"/>
              <a:t>: example text a user enters in the client application</a:t>
            </a:r>
          </a:p>
          <a:p>
            <a:r>
              <a:rPr lang="en-US" dirty="0" smtClean="0"/>
              <a:t>In </a:t>
            </a:r>
            <a:r>
              <a:rPr lang="en-US" dirty="0"/>
              <a:t>our Language model we have two intents namely	</a:t>
            </a:r>
          </a:p>
          <a:p>
            <a:r>
              <a:rPr lang="en-US" dirty="0"/>
              <a:t>1 .action</a:t>
            </a:r>
          </a:p>
          <a:p>
            <a:r>
              <a:rPr lang="en-US" dirty="0"/>
              <a:t>2.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447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Generation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 </a:t>
            </a:r>
            <a:endParaRPr lang="en-US" dirty="0"/>
          </a:p>
          <a:p>
            <a:r>
              <a:rPr lang="en-US" dirty="0"/>
              <a:t>Text summarization works on the basis of text extraction method. The code is written in Python and uses Python </a:t>
            </a:r>
            <a:r>
              <a:rPr lang="en-US" dirty="0" err="1"/>
              <a:t>Gensim</a:t>
            </a:r>
            <a:r>
              <a:rPr lang="en-US" dirty="0"/>
              <a:t> 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code summarizes individual conversations first, then the entire meeting script is summarized. </a:t>
            </a:r>
            <a:endParaRPr lang="en-US" dirty="0" smtClean="0"/>
          </a:p>
          <a:p>
            <a:r>
              <a:rPr lang="en-US" dirty="0" smtClean="0"/>
              <a:t>Text </a:t>
            </a:r>
            <a:r>
              <a:rPr lang="en-US" dirty="0"/>
              <a:t>file formed is formatted to give a conversational 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main feature of the code is that user can adjust the ratio, which is the percentage of input to be displayed as summary.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490794</vt:lpwstr>
  </property>
  <property fmtid="{D5CDD505-2E9C-101B-9397-08002B2CF9AE}" pid="4" name="OptimizationTime">
    <vt:lpwstr>20180712_1144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87</TotalTime>
  <Words>406</Words>
  <Application>Microsoft Office PowerPoint</Application>
  <PresentationFormat>Custom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Microsoft Sans Serif</vt:lpstr>
      <vt:lpstr>Palatino Linotype</vt:lpstr>
      <vt:lpstr>Business strategy presentation</vt:lpstr>
      <vt:lpstr> Automated Meeting Documentation </vt:lpstr>
      <vt:lpstr>CONTENTS</vt:lpstr>
      <vt:lpstr>INTRODUCTION </vt:lpstr>
      <vt:lpstr>Functional Diagram</vt:lpstr>
      <vt:lpstr>               Sequence Diagram</vt:lpstr>
      <vt:lpstr> SPEAKER RECOGNITION</vt:lpstr>
      <vt:lpstr>Speech to Text</vt:lpstr>
      <vt:lpstr>LUIS</vt:lpstr>
      <vt:lpstr>Summary Generation </vt:lpstr>
      <vt:lpstr>PREREQUISITES  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  MEETING  DOCUMENTATION</dc:title>
  <dc:creator>vishnu c</dc:creator>
  <cp:lastModifiedBy>Anurag Lal</cp:lastModifiedBy>
  <cp:revision>10</cp:revision>
  <dcterms:created xsi:type="dcterms:W3CDTF">2018-07-11T03:49:39Z</dcterms:created>
  <dcterms:modified xsi:type="dcterms:W3CDTF">2018-07-12T06:11:00Z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