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78D96FC-7140-4B33-A8D6-175190BD8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</a:t>
            </a:r>
            <a:r>
              <a:rPr lang="en-US"/>
              <a:t>Efficiency Building Wise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ADF43DF-FD82-4964-B09B-235CE9353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3/7/20 12:20:58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A33A1D6-A7C8-4C8B-A9FD-A387F89B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Energy Efficiency Building Wise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Building Wise</dc:title>
  <dc:creator/>
  <cp:lastModifiedBy>Bibind Vasu</cp:lastModifiedBy>
  <cp:revision>1</cp:revision>
  <dcterms:created xsi:type="dcterms:W3CDTF">2020-03-07T06:20:58Z</dcterms:created>
  <dcterms:modified xsi:type="dcterms:W3CDTF">2020-04-23T01:09:39Z</dcterms:modified>
</cp:coreProperties>
</file>