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32A606E-9928-46B4-9BDB-DA5C4C762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Building Efficiency </a:t>
            </a:r>
            <a:br>
              <a:rPr lang="en-US" dirty="0"/>
            </a:br>
            <a:r>
              <a:rPr lang="en-US" dirty="0"/>
              <a:t>Dashboards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1B58C11-4024-460E-BC52-B40E5232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3/6/20 5:36:44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0AB738D-A418-4B6C-8246-BD376EBB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Chicago Building Efficiency  Dashboards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Building Efficiency  Dashboards</dc:title>
  <dc:creator/>
  <cp:lastModifiedBy>Bibind Vasu</cp:lastModifiedBy>
  <cp:revision>1</cp:revision>
  <dcterms:created xsi:type="dcterms:W3CDTF">2020-03-06T23:36:45Z</dcterms:created>
  <dcterms:modified xsi:type="dcterms:W3CDTF">2020-04-23T01:07:50Z</dcterms:modified>
</cp:coreProperties>
</file>