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954E54-DEB5-4AE0-91D5-40A0C2F23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Chicago Building </a:t>
            </a:r>
            <a:r>
              <a:rPr lang="en-US"/>
              <a:t>Efficiency Dashboards</a:t>
            </a:r>
            <a:br>
              <a:rPr lang="en-US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6F14A55-FA06-45CF-8AF7-34BBBBB0D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3/6/20 9:59:19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88284B6-2CBA-405F-B14E-421DAC11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Chicago Building Efficiency Dashboards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Building Efficiency Dashboards </dc:title>
  <dc:creator/>
  <cp:lastModifiedBy>Bibind Vasu</cp:lastModifiedBy>
  <cp:revision>1</cp:revision>
  <dcterms:created xsi:type="dcterms:W3CDTF">2020-03-07T03:59:19Z</dcterms:created>
  <dcterms:modified xsi:type="dcterms:W3CDTF">2020-04-23T01:08:04Z</dcterms:modified>
</cp:coreProperties>
</file>