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CB7BDDD-CFDE-4D8B-8F3E-662229E32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Building Efficiency Dashboards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6532752-8895-43E0-BCCC-B2D8B85E8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3/6/20 10:51:00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3FB538A-98B6-4138-AEC5-A232B57A1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Chicago Building Efficiency Dashboards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Building Efficiency Dashboards</dc:title>
  <dc:creator/>
  <cp:lastModifiedBy>Bibind Vasu</cp:lastModifiedBy>
  <cp:revision>1</cp:revision>
  <dcterms:created xsi:type="dcterms:W3CDTF">2020-03-07T04:51:01Z</dcterms:created>
  <dcterms:modified xsi:type="dcterms:W3CDTF">2020-04-23T01:08:34Z</dcterms:modified>
</cp:coreProperties>
</file>