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irbus_A380-800_of_Lufthansa_in_Frankfurt_Germany_-_Aircraft_ground_handling_at_FRA_EDDF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The_End_Book.p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Airline Sentiments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BIBIN LOUIS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2A68B03-20E2-3507-B1FC-A862318C8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-1"/>
            <a:ext cx="502920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521E21-1846-67C1-FF1D-4D40CAC99097}"/>
              </a:ext>
            </a:extLst>
          </p:cNvPr>
          <p:cNvSpPr txBox="1"/>
          <p:nvPr/>
        </p:nvSpPr>
        <p:spPr>
          <a:xfrm>
            <a:off x="579990" y="6627167"/>
            <a:ext cx="3915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commons.wikimedia.org/wiki/File:Airbus_A380-800_of_Lufthansa_in_Frankfurt_Germany_-_Aircraft_ground_handling_at_FRA_EDDF.jp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39A8-AD41-EF50-47CF-BE7A8D40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1E006-D976-D7A1-CC86-B0791D738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058401" cy="2223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Key Takeaways</a:t>
            </a:r>
            <a:r>
              <a:rPr lang="en-US" sz="1800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Negative sentiments are higher for specific airlines, suggesting a need for service improvements.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Social media engagement varies widely, with retweets not always indicating positive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Trusted judgments are concentrated in specific U.S. time zones, highlighting target areas for engagement.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225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6221-F3B4-C27C-7BF6-E9C096A0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B3F3-33B7-04BE-07CB-F0D79B66A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F0327-0052-CEED-4D91-F1FF1018A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77" y="108291"/>
            <a:ext cx="10577205" cy="606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8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D3ECC9-F90F-BDF0-6287-35A6D4FBF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1960" y="0"/>
            <a:ext cx="11166528" cy="59924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D79878-094C-DCB5-E757-4FEF6960EF83}"/>
              </a:ext>
            </a:extLst>
          </p:cNvPr>
          <p:cNvSpPr txBox="1"/>
          <p:nvPr/>
        </p:nvSpPr>
        <p:spPr>
          <a:xfrm>
            <a:off x="1635073" y="5217433"/>
            <a:ext cx="7167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en.wikipedia.org/wiki/File:The_End_Book.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80079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87C32E5-2322-5497-10B7-FFE8699E9475}"/>
              </a:ext>
            </a:extLst>
          </p:cNvPr>
          <p:cNvSpPr txBox="1">
            <a:spLocks/>
          </p:cNvSpPr>
          <p:nvPr/>
        </p:nvSpPr>
        <p:spPr>
          <a:xfrm>
            <a:off x="445602" y="334378"/>
            <a:ext cx="10058400" cy="671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Airline Sentiment 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CDC35A-7481-4360-7F17-A0915EB1904B}"/>
              </a:ext>
            </a:extLst>
          </p:cNvPr>
          <p:cNvSpPr txBox="1"/>
          <p:nvPr/>
        </p:nvSpPr>
        <p:spPr>
          <a:xfrm>
            <a:off x="521208" y="1005840"/>
            <a:ext cx="112251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This analysis explores customer sentiment towards major airlines based on social media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data is segmented into positive, neutral, and negative sentiments to identify performance trends.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Key metrics include sentiment distribution, trusted judgments across time zones, retweet impact, and confidence vs. engagement ratios.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5BF5-6062-0BF8-6CD7-7B19FCFE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Generalization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9B5D7CC-6B03-013E-D437-7720416CF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9" y="2174614"/>
            <a:ext cx="990651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The sentiment is categorized into negative, neutral, and positive.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United Airlines appears to have a higher number of negative sentiments compared to other airlines, followed by US Airways.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Airlines like Virgin America and Delta have relatively more positive or neutral feedback, indicating possibly better customer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357590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A33B-FD89-3C12-5A70-AE921DA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Sentiment Distribution by Airline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C4BAA6-6108-09AD-5C25-132A95BD27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12255"/>
            <a:ext cx="10058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United Airlines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 Airways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the highest number of negative sentiments, indicating areas for potential service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Virgin America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a balance of positive and neutral sentiments, reflecting higher customer satisfaction.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0684E-E470-870E-0868-26B320B3EBE7}"/>
              </a:ext>
            </a:extLst>
          </p:cNvPr>
          <p:cNvSpPr txBox="1"/>
          <p:nvPr/>
        </p:nvSpPr>
        <p:spPr>
          <a:xfrm>
            <a:off x="-83303" y="5102817"/>
            <a:ext cx="60947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b="1" dirty="0"/>
              <a:t>Conclusion</a:t>
            </a:r>
            <a:r>
              <a:rPr lang="en-US" dirty="0"/>
              <a:t>: Sentiment data suggests that some airlines may need to address specific service issues to improve customer satisfaction.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FB9DA9-4529-D1ED-9EFC-F59AE9665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58" y="4132686"/>
            <a:ext cx="3429479" cy="514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BFE85F-3BA4-14AF-7720-C9B4C88CB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809" y="3003583"/>
            <a:ext cx="4935931" cy="32995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94AF58-432F-1989-F4C4-00425A995331}"/>
              </a:ext>
            </a:extLst>
          </p:cNvPr>
          <p:cNvSpPr txBox="1"/>
          <p:nvPr/>
        </p:nvSpPr>
        <p:spPr>
          <a:xfrm>
            <a:off x="387458" y="4700940"/>
            <a:ext cx="6137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Fig 1</a:t>
            </a:r>
            <a:r>
              <a:rPr lang="en-US" dirty="0"/>
              <a:t>: To identify overall customer sentiment for each airline.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75D687-074F-57AF-8FF0-4470798CD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58" y="3534190"/>
            <a:ext cx="4029637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6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177B-0737-A141-2F5F-717044DE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Geographic Distribution of Customer Judgments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E56FA-60FD-BFD4-F89B-E0AD1ADF765B}"/>
              </a:ext>
            </a:extLst>
          </p:cNvPr>
          <p:cNvSpPr txBox="1"/>
          <p:nvPr/>
        </p:nvSpPr>
        <p:spPr>
          <a:xfrm>
            <a:off x="683862" y="4670178"/>
            <a:ext cx="60947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Fig 2</a:t>
            </a:r>
            <a:r>
              <a:rPr lang="en-US" dirty="0"/>
              <a:t>: To understand where and when customers are most active in providing feedback.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F3D9070-3F6B-E588-3FF8-B914B53876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1" y="1988446"/>
            <a:ext cx="1014674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 significant volume of trusted judgments comes from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Central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Mountain 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zones in the U.S.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The cumulative trend curve indicates that most feedback is concentrated in a few time zones, with the rate of increase slowing down in less populated regions.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890468-CAB3-C6D0-8D4C-C0BBC6282FD0}"/>
              </a:ext>
            </a:extLst>
          </p:cNvPr>
          <p:cNvSpPr txBox="1"/>
          <p:nvPr/>
        </p:nvSpPr>
        <p:spPr>
          <a:xfrm>
            <a:off x="683862" y="5595132"/>
            <a:ext cx="60947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Conclusion</a:t>
            </a:r>
            <a:r>
              <a:rPr lang="en-US" dirty="0"/>
              <a:t>: This insight helps airlines focus their engagement efforts in high-activity regions and time zones.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0F09E9-9DF1-802B-959C-DE30F0281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40" y="3898285"/>
            <a:ext cx="3943900" cy="7621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A7559C-9238-5204-3192-A4741A760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569" y="3583791"/>
            <a:ext cx="4729569" cy="266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4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C733-8730-9CC4-A2FC-6CA37C0D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Retweet Impact on Airline Popularity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938A7E-7A27-0EDE-D1A7-0C4D2311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assess the visibility and popularity of airlines on social media through retweet 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DF92B5-204C-8BFB-63EE-61BBEE14C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63" y="4658976"/>
            <a:ext cx="64447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Fig 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assess the visibility and popularity of airlines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social media through retweet 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B1F5B9-C394-1093-1552-99179A9377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20594"/>
            <a:ext cx="10058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Delta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United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Airlines experience spikes in retweet counts on specific dates, potentially reflecting high engagement during promotions or notable events.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High retweet counts don't necessarily correlate with positive sentiment, as seen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United Airlines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66926-E4D1-C167-F3F9-94F3C12FF960}"/>
              </a:ext>
            </a:extLst>
          </p:cNvPr>
          <p:cNvSpPr txBox="1"/>
          <p:nvPr/>
        </p:nvSpPr>
        <p:spPr>
          <a:xfrm>
            <a:off x="455263" y="5383737"/>
            <a:ext cx="62884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Conclusion</a:t>
            </a:r>
            <a:r>
              <a:rPr lang="en-US" dirty="0"/>
              <a:t>: Retweet activity provides a measure of engagement but needs to be analyzed alongside sentiment for a full picture of brand perception.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462DCF-B5DE-E221-74E1-24D8C5F6F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502" y="3135604"/>
            <a:ext cx="5138304" cy="28939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FD8CF3-5273-4040-16B8-84DB09BE5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06" y="3960781"/>
            <a:ext cx="3924848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68BE-375C-7AE7-93AA-427AF3611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Confidence vs. Retweet Ratio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03F537-EDD4-C93E-68B5-B38018422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08" y="4572197"/>
            <a:ext cx="66565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 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analyze how confidence in sentiment data varies with retweet engagement for each airline.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74A9A4A-4E6A-BEC9-CB00-45B581EE0C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278841"/>
            <a:ext cx="100584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United Airlines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has high retweet ratios but also has considerable negative sentiment, which indicates strong social media visibility yet polarized customer opinions.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Virgin America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has a stable sentiment confidence with lower retweet engagement, suggesting a more consistent customer experience.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E51DE-B646-3F1B-AEC6-B7FD60FD575F}"/>
              </a:ext>
            </a:extLst>
          </p:cNvPr>
          <p:cNvSpPr txBox="1"/>
          <p:nvPr/>
        </p:nvSpPr>
        <p:spPr>
          <a:xfrm>
            <a:off x="379708" y="5330827"/>
            <a:ext cx="60947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Conclusion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High engagement does not always mean positive sentiment. Airlines can leverage this data to address customer concerns.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F311CC-5965-D27B-CCC6-CE5B1EF14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221" y="3712849"/>
            <a:ext cx="4998204" cy="258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4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032C-78C0-229D-244C-EC1A59EA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Bird's Eye View on Airline Performance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2589F7-3923-7A2F-90D4-EDD4B0D5AA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474761"/>
            <a:ext cx="10058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Negative sentiment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dominates for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United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 Airways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Neutral and positive feedback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more balanced across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Delta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Virgin America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hinting at better customer service and experience.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94A4B-C5AC-4765-6205-016BB17294AA}"/>
              </a:ext>
            </a:extLst>
          </p:cNvPr>
          <p:cNvSpPr txBox="1"/>
          <p:nvPr/>
        </p:nvSpPr>
        <p:spPr>
          <a:xfrm>
            <a:off x="412643" y="4678913"/>
            <a:ext cx="60947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Fig 5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To provide a comparative analysis of airline performance across sentiment categories.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E7472-D350-5296-4276-0A6CAD058B75}"/>
              </a:ext>
            </a:extLst>
          </p:cNvPr>
          <p:cNvSpPr txBox="1"/>
          <p:nvPr/>
        </p:nvSpPr>
        <p:spPr>
          <a:xfrm>
            <a:off x="412643" y="5416314"/>
            <a:ext cx="60947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Conclusion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Airlines with higher negative sentiments should investigate areas of improvement to match customer expectations.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080897-EAC8-2776-EAE5-B058AF8CC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281" y="3179708"/>
            <a:ext cx="4672459" cy="3123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C957F3-8880-1902-3482-F42173578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43" y="4030480"/>
            <a:ext cx="4029637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1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EA41-A590-4E29-B2E9-C7D2F652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52AA9-673E-40B5-078C-9307C2D44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399" cy="3012440"/>
          </a:xfrm>
        </p:spPr>
        <p:txBody>
          <a:bodyPr/>
          <a:lstStyle/>
          <a:p>
            <a:r>
              <a:rPr lang="en-US" b="1" dirty="0"/>
              <a:t>Recommendations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Enhance Customer Support</a:t>
            </a:r>
            <a:r>
              <a:rPr lang="en-US" dirty="0"/>
              <a:t>: Focus on resolving key issues identified in customer feedback, especially for airlines with high negative sentiments.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Regional Engagement Strategies</a:t>
            </a:r>
            <a:r>
              <a:rPr lang="en-US" dirty="0"/>
              <a:t>: Prioritize customer engagement in high-feedback regions to optimize response efforts.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Balanced Social Media Strategy</a:t>
            </a:r>
            <a:r>
              <a:rPr lang="en-US" dirty="0"/>
              <a:t>: Use sentiment analysis alongside retweet data to improve online brand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492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{7CE91259-FDF5-4AE0-BF0E-E845D8B5A09E}tf56160789_win32</Template>
  <TotalTime>69</TotalTime>
  <Words>675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HelveticA</vt:lpstr>
      <vt:lpstr>Custom</vt:lpstr>
      <vt:lpstr>Airline Sentiments</vt:lpstr>
      <vt:lpstr>PowerPoint Presentation</vt:lpstr>
      <vt:lpstr>Generalization</vt:lpstr>
      <vt:lpstr>Sentiment Distribution by Airline</vt:lpstr>
      <vt:lpstr>Geographic Distribution of Customer Judgments</vt:lpstr>
      <vt:lpstr>Retweet Impact on Airline Popularity</vt:lpstr>
      <vt:lpstr>Confidence vs. Retweet Ratio Analysis</vt:lpstr>
      <vt:lpstr>Bird's Eye View on Airline Performance</vt:lpstr>
      <vt:lpstr>Recommendations</vt:lpstr>
      <vt:lpstr>Summary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Bibin Louis</dc:creator>
  <cp:lastModifiedBy>Bibin Louis</cp:lastModifiedBy>
  <cp:revision>24</cp:revision>
  <dcterms:created xsi:type="dcterms:W3CDTF">2024-11-12T21:00:03Z</dcterms:created>
  <dcterms:modified xsi:type="dcterms:W3CDTF">2024-11-12T22:09:30Z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