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33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bibiinstall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0" y="990600"/>
            <a:ext cx="4876800" cy="487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629660" y="3535045"/>
            <a:ext cx="51238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>
                <a:latin typeface="阿里巴巴普惠体 Heavy" panose="00020600040101010101" charset="-122"/>
                <a:ea typeface="阿里巴巴普惠体 Heavy" panose="00020600040101010101" charset="-122"/>
              </a:rPr>
              <a:t>Bibi</a:t>
            </a:r>
            <a:endParaRPr lang="en-US" altLang="zh-CN" sz="6000" b="1">
              <a:latin typeface="阿里巴巴普惠体 Heavy" panose="00020600040101010101" charset="-122"/>
              <a:ea typeface="阿里巴巴普惠体 Heavy" panose="00020600040101010101" charset="-122"/>
            </a:endParaRPr>
          </a:p>
          <a:p>
            <a:pPr algn="ctr"/>
            <a:r>
              <a:rPr lang="en-US" altLang="zh-CN" sz="6000">
                <a:solidFill>
                  <a:srgbClr val="FF0000"/>
                </a:solidFill>
                <a:latin typeface="阿里巴巴普惠体 Heavy" panose="00020600040101010101" charset="-122"/>
                <a:ea typeface="阿里巴巴普惠体 Heavy" panose="00020600040101010101" charset="-122"/>
              </a:rPr>
              <a:t>DataProfile</a:t>
            </a:r>
            <a:endParaRPr lang="en-US" altLang="zh-CN" sz="6000">
              <a:solidFill>
                <a:srgbClr val="FF0000"/>
              </a:solidFill>
              <a:latin typeface="阿里巴巴普惠体 Heavy" panose="00020600040101010101" charset="-122"/>
              <a:ea typeface="阿里巴巴普惠体 Heavy" panose="0002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1935480" y="471170"/>
            <a:ext cx="5952490" cy="1313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64690" y="107315"/>
            <a:ext cx="4744720" cy="2489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23710" y="68580"/>
            <a:ext cx="1054735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55625" y="20955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 Data:</a:t>
            </a:r>
            <a:endParaRPr lang="en-US" altLang="zh-CN"/>
          </a:p>
        </p:txBody>
      </p:sp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8091805" y="100330"/>
            <a:ext cx="1207770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analyse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3545840" y="666750"/>
            <a:ext cx="1399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htmlView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500380" y="49276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Profile: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608330" y="1990725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Variables:</a:t>
            </a:r>
            <a:endParaRPr lang="en-US" altLang="zh-CN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928495" y="2093595"/>
            <a:ext cx="5952490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Name: V1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Type: String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53085" y="347853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Targets: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2256790" y="3648710"/>
            <a:ext cx="2723515" cy="883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Name: V1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Type: String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5556250" y="3679825"/>
            <a:ext cx="2292985" cy="854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Name: V1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Type: String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849120" y="397002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X: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5158105" y="405892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Y: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76835" y="4765675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Variable Profile:</a:t>
            </a:r>
            <a:endParaRPr lang="en-US" altLang="zh-CN"/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909445" y="4758055"/>
            <a:ext cx="5952490" cy="1313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2"/>
            </p:custDataLst>
          </p:nvPr>
        </p:nvSpPr>
        <p:spPr>
          <a:xfrm>
            <a:off x="3998595" y="5327650"/>
            <a:ext cx="13995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htmlView</a:t>
            </a:r>
            <a:endParaRPr lang="zh-CN" altLang="en-US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8093710" y="1492250"/>
            <a:ext cx="1207770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14"/>
            </p:custDataLst>
          </p:nvPr>
        </p:nvSpPr>
        <p:spPr>
          <a:xfrm>
            <a:off x="8153400" y="5760085"/>
            <a:ext cx="1207770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download</a:t>
            </a:r>
            <a:endParaRPr lang="en-US" altLang="zh-CN"/>
          </a:p>
        </p:txBody>
      </p:sp>
      <p:sp>
        <p:nvSpPr>
          <p:cNvPr id="23" name="圆角矩形 22"/>
          <p:cNvSpPr/>
          <p:nvPr>
            <p:custDataLst>
              <p:tags r:id="rId15"/>
            </p:custDataLst>
          </p:nvPr>
        </p:nvSpPr>
        <p:spPr>
          <a:xfrm>
            <a:off x="8161020" y="4243705"/>
            <a:ext cx="1207770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analyse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2002155" y="1276350"/>
            <a:ext cx="4678680" cy="4610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964690" y="107315"/>
            <a:ext cx="4744720" cy="2489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823710" y="68580"/>
            <a:ext cx="1054735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55625" y="20955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 Data:</a:t>
            </a:r>
            <a:endParaRPr lang="en-US" altLang="zh-CN"/>
          </a:p>
        </p:txBody>
      </p:sp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8072755" y="522605"/>
            <a:ext cx="1207770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analyse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567055" y="129794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Profile: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588645" y="2058035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Variables:</a:t>
            </a:r>
            <a:endParaRPr lang="en-US" altLang="zh-CN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994535" y="1950085"/>
            <a:ext cx="4650105" cy="1198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Name: V1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Type: String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42925" y="363220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Targets:</a:t>
            </a:r>
            <a:endParaRPr lang="en-US" altLang="zh-CN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2016760" y="3380740"/>
            <a:ext cx="2723515" cy="883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Name: V1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Type: String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5392420" y="3469005"/>
            <a:ext cx="2292985" cy="854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>
                <a:solidFill>
                  <a:schemeClr val="tx1"/>
                </a:solidFill>
              </a:rPr>
              <a:t>Name: V1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Type: String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1724025" y="361569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X: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5033645" y="3627755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Y: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191770" y="4718050"/>
            <a:ext cx="1630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Variable Profile:</a:t>
            </a:r>
            <a:endParaRPr lang="en-US" altLang="zh-CN"/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995170" y="4690745"/>
            <a:ext cx="4649470" cy="44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>
            <p:custDataLst>
              <p:tags r:id="rId12"/>
            </p:custDataLst>
          </p:nvPr>
        </p:nvSpPr>
        <p:spPr>
          <a:xfrm>
            <a:off x="8074025" y="1367790"/>
            <a:ext cx="1207770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open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13"/>
            </p:custDataLst>
          </p:nvPr>
        </p:nvSpPr>
        <p:spPr>
          <a:xfrm>
            <a:off x="8075930" y="4830445"/>
            <a:ext cx="1207770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open</a:t>
            </a:r>
            <a:endParaRPr lang="en-US" altLang="zh-CN"/>
          </a:p>
        </p:txBody>
      </p:sp>
      <p:sp>
        <p:nvSpPr>
          <p:cNvPr id="23" name="圆角矩形 22"/>
          <p:cNvSpPr/>
          <p:nvPr>
            <p:custDataLst>
              <p:tags r:id="rId14"/>
            </p:custDataLst>
          </p:nvPr>
        </p:nvSpPr>
        <p:spPr>
          <a:xfrm>
            <a:off x="8112760" y="3888740"/>
            <a:ext cx="1207770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analyse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15"/>
            </p:custDataLst>
          </p:nvPr>
        </p:nvSpPr>
        <p:spPr>
          <a:xfrm>
            <a:off x="1947545" y="521970"/>
            <a:ext cx="4744720" cy="2489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6"/>
            </p:custDataLst>
          </p:nvPr>
        </p:nvSpPr>
        <p:spPr>
          <a:xfrm>
            <a:off x="567690" y="397510"/>
            <a:ext cx="129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Save Report:</a:t>
            </a:r>
            <a:endParaRPr lang="en-US" altLang="zh-CN"/>
          </a:p>
        </p:txBody>
      </p:sp>
      <p:sp>
        <p:nvSpPr>
          <p:cNvPr id="24" name="圆角矩形 23"/>
          <p:cNvSpPr/>
          <p:nvPr>
            <p:custDataLst>
              <p:tags r:id="rId17"/>
            </p:custDataLst>
          </p:nvPr>
        </p:nvSpPr>
        <p:spPr>
          <a:xfrm>
            <a:off x="6826250" y="502285"/>
            <a:ext cx="1054735" cy="278130"/>
          </a:xfrm>
          <a:prstGeom prst="round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commondata" val="eyJoZGlkIjoiMjU5NTBmZWMwYjRmN2JlYzAxZDZhYzY3ZWJkMzc0Y2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WPS 演示</Application>
  <PresentationFormat>宽屏</PresentationFormat>
  <Paragraphs>81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阿里巴巴普惠体 Heavy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chunqi</cp:lastModifiedBy>
  <cp:revision>32</cp:revision>
  <dcterms:created xsi:type="dcterms:W3CDTF">2023-08-09T12:44:00Z</dcterms:created>
  <dcterms:modified xsi:type="dcterms:W3CDTF">2024-04-20T15:57:38Z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2052-12.1.0.16250</vt:lpwstr>
  </property>
</Properties>
</file>