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bibiinstall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35045" y="2985770"/>
            <a:ext cx="51238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>
                <a:latin typeface="阿里巴巴普惠体 Heavy" panose="00020600040101010101" charset="-122"/>
                <a:ea typeface="阿里巴巴普惠体 Heavy" panose="00020600040101010101" charset="-122"/>
              </a:rPr>
              <a:t>Bibi</a:t>
            </a:r>
            <a:r>
              <a:rPr lang="en-US" altLang="zh-CN" sz="6000">
                <a:solidFill>
                  <a:srgbClr val="FF0000"/>
                </a:solidFill>
                <a:latin typeface="阿里巴巴普惠体 Heavy" panose="00020600040101010101" charset="-122"/>
                <a:ea typeface="阿里巴巴普惠体 Heavy" panose="00020600040101010101" charset="-122"/>
              </a:rPr>
              <a:t>Mamba</a:t>
            </a:r>
            <a:endParaRPr lang="en-US" altLang="zh-CN" sz="6000">
              <a:solidFill>
                <a:srgbClr val="FF0000"/>
              </a:solidFill>
              <a:latin typeface="阿里巴巴普惠体 Heavy" panose="00020600040101010101" charset="-122"/>
              <a:ea typeface="阿里巴巴普惠体 Heavy" panose="0002060004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U5NTBmZWMwYjRmN2JlYzAxZDZhYzY3ZWJkMzc0Y2Y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阿里巴巴普惠体 Heavy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chunqi</cp:lastModifiedBy>
  <cp:revision>6</cp:revision>
  <dcterms:created xsi:type="dcterms:W3CDTF">2023-08-09T12:44:00Z</dcterms:created>
  <dcterms:modified xsi:type="dcterms:W3CDTF">2024-05-22T03:04:32Z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2052-12.1.0.16250</vt:lpwstr>
  </property>
</Properties>
</file>