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83E"/>
    <a:srgbClr val="0053BF"/>
    <a:srgbClr val="0D9B50"/>
    <a:srgbClr val="704639"/>
    <a:srgbClr val="FFC200"/>
    <a:srgbClr val="4A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43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30F92-18A3-B63C-359A-ED6F83B15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D1A146-2A0B-388F-8646-7AB088053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0311C-8487-6CCC-89A3-8A8D4BFC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EF99-AEB4-4778-B699-8F5A48C13A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66255-5BD2-AB51-7F23-16C6C278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B380E-595A-7790-565A-F7DB31A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B2-F911-4739-B1EB-19042E305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6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6FFC6-3888-F930-CAF8-C4960516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CDE07-0965-373E-362F-4AD67BC8F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F510F-CB30-B0EC-C9EA-50FBBD0E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EF99-AEB4-4778-B699-8F5A48C13A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AE91D-DC87-BA7D-7739-D36113EC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7C4D1-49E9-1581-80AB-5FD5AF7F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B2-F911-4739-B1EB-19042E305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8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28ED8C-3E8A-2542-0A88-FF79599DA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99EED-71EF-11B7-0FC6-082DC1602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E06E9-BD08-25C8-C278-7CE151B3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EF99-AEB4-4778-B699-8F5A48C13A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C3FE6-7053-5D44-C727-5CED7A65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530AA-D155-6A85-21CA-711027F5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B2-F911-4739-B1EB-19042E305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1BB56-3FEC-204C-1303-F0A19AC0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43453-DDF9-6845-226E-174475E5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AD292-4AFF-B00F-66E5-82B4554F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EF99-AEB4-4778-B699-8F5A48C13A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E7E8B-925A-1C9E-D6B0-757F8F9E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CF3F5-025B-1A86-DC5D-3C934A1D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B2-F911-4739-B1EB-19042E305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8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2562F-931E-C9B1-67A0-B15EB551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22290-1E30-7413-8768-4EAEF456B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327FC-2CF7-2EE9-05D7-8D7D1B91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EF99-AEB4-4778-B699-8F5A48C13A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59E6C-8814-D7C7-4254-AC8B888B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24F70-6D70-9C20-5109-6ED8DFC6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B2-F911-4739-B1EB-19042E305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8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789AD-C673-3A35-C370-FF4FBA9B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7D78D-18A5-71F4-739A-213FF15BE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555C85-E2D7-C25C-66DA-FC888DEF2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34681-3B08-DDE1-8868-BA9E77C6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EF99-AEB4-4778-B699-8F5A48C13A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D478B-1971-DC23-AB32-B103B444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F730F-BECE-189A-BB83-A500F53D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B2-F911-4739-B1EB-19042E305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5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D51A7-BB26-DCEA-D8D3-D9F6CDD8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87DDF-E1D8-706C-93A6-12CCA9EAB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86F548-5044-8939-CC03-D1AF7C2CE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9D85DA-FF69-72FB-C08B-9ECAFE35B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09D6D6-F452-8ECA-5E26-7A7F0D473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BF673E-F56F-DCEE-6881-92FEC0F6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EF99-AEB4-4778-B699-8F5A48C13A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C7DD9B-2091-5848-501F-DAA81B56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99D5EA-92B3-E9F1-FCD3-3390F46E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B2-F911-4739-B1EB-19042E305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8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435A3-F964-1C20-9F01-688F0EC7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1137CD-7F91-D436-50D2-ED870C75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EF99-AEB4-4778-B699-8F5A48C13A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B64849-5940-F496-931C-976B69C5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A9B5AC-B1B2-BF64-88E1-E64859AC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B2-F911-4739-B1EB-19042E305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4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4D19F5-90D2-D6FF-877E-58FE75AC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EF99-AEB4-4778-B699-8F5A48C13A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63B609-C260-B8D9-F547-7CEA136B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7914BA-10FD-A554-3FB1-2FBAB3F0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B2-F911-4739-B1EB-19042E305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69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B9A1B-925A-07F3-4E0B-A54D1C52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C0D31-BEDE-0B3A-DB63-5D58A464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18EBAF-E51B-DD89-FD93-768B61ECA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18E5A-4A88-DA64-EE35-46F7DF1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EF99-AEB4-4778-B699-8F5A48C13A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035F-4183-148B-5C06-D5DC443E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23971-9B2E-528F-D71E-47BEB6F2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B2-F911-4739-B1EB-19042E305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7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2A404-3C89-042B-00BF-A98FFAFF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C9E8F4-CBCE-9B27-BF57-8C4A27220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A762E2-4E70-7499-AD13-F26297FF3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71621-1DC6-1E1D-E2CC-41680521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EF99-AEB4-4778-B699-8F5A48C13A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16011-3B02-67F2-CDCD-0026116C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1F2C3-DBCC-AB3B-2862-1E90C720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F1B2-F911-4739-B1EB-19042E305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1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2B79A9-2F7B-8DF2-6A62-A8C37EB0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620F4-CF33-6C3B-AA5D-889FA3C70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EE1AB-1499-3159-7B1D-A9727289F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4EF99-AEB4-4778-B699-8F5A48C13A2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60985-62E3-D09A-02B0-933CECDE2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5A26-9018-2561-8B40-38D6D0190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F1B2-F911-4739-B1EB-19042E305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A1004BE-6F38-DAE0-DDA5-F7B43FD5FA35}"/>
              </a:ext>
            </a:extLst>
          </p:cNvPr>
          <p:cNvSpPr txBox="1"/>
          <p:nvPr/>
        </p:nvSpPr>
        <p:spPr>
          <a:xfrm>
            <a:off x="892281" y="2644231"/>
            <a:ext cx="10942419" cy="32932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0800" dirty="0">
                <a:solidFill>
                  <a:srgbClr val="FF583E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B</a:t>
            </a:r>
            <a:r>
              <a:rPr lang="en-US" altLang="zh-CN" sz="20800" dirty="0">
                <a:solidFill>
                  <a:srgbClr val="0D9B5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</a:t>
            </a:r>
            <a:r>
              <a:rPr lang="en-US" altLang="zh-CN" sz="20800" dirty="0">
                <a:solidFill>
                  <a:srgbClr val="0053BF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B</a:t>
            </a:r>
            <a:r>
              <a:rPr lang="en-US" altLang="zh-CN" sz="20800" dirty="0">
                <a:solidFill>
                  <a:srgbClr val="FFC20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</a:t>
            </a:r>
            <a:r>
              <a:rPr lang="en-US" altLang="zh-CN" sz="20800" dirty="0">
                <a:solidFill>
                  <a:srgbClr val="0053BF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O</a:t>
            </a:r>
            <a:r>
              <a:rPr lang="en-US" altLang="zh-CN" sz="20800" dirty="0">
                <a:solidFill>
                  <a:srgbClr val="0D9B5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C</a:t>
            </a:r>
            <a:r>
              <a:rPr lang="en-US" altLang="zh-CN" sz="20800" dirty="0">
                <a:solidFill>
                  <a:srgbClr val="FF583E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R</a:t>
            </a:r>
            <a:endParaRPr lang="zh-CN" altLang="en-US" sz="20800" dirty="0">
              <a:solidFill>
                <a:srgbClr val="FF583E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898AEA-5D5B-FFE2-377B-F21BA0486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79" y="3623419"/>
            <a:ext cx="1224000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2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阿里巴巴普惠体 Heavy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Shanghai InnovationLab</dc:creator>
  <cp:lastModifiedBy>Shanghai InnovationLab</cp:lastModifiedBy>
  <cp:revision>4</cp:revision>
  <dcterms:created xsi:type="dcterms:W3CDTF">2022-05-24T02:49:40Z</dcterms:created>
  <dcterms:modified xsi:type="dcterms:W3CDTF">2022-05-24T02:58:08Z</dcterms:modified>
</cp:coreProperties>
</file>