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78" r:id="rId3"/>
    <p:sldId id="303" r:id="rId4"/>
    <p:sldId id="308" r:id="rId5"/>
    <p:sldId id="297" r:id="rId6"/>
    <p:sldId id="332" r:id="rId7"/>
    <p:sldId id="305" r:id="rId8"/>
    <p:sldId id="309" r:id="rId9"/>
    <p:sldId id="310" r:id="rId10"/>
    <p:sldId id="321" r:id="rId11"/>
    <p:sldId id="311" r:id="rId12"/>
    <p:sldId id="314" r:id="rId13"/>
    <p:sldId id="306" r:id="rId14"/>
    <p:sldId id="315" r:id="rId15"/>
    <p:sldId id="319" r:id="rId16"/>
    <p:sldId id="320" r:id="rId17"/>
    <p:sldId id="316" r:id="rId18"/>
    <p:sldId id="317" r:id="rId19"/>
    <p:sldId id="277"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C6C2"/>
    <a:srgbClr val="D6D8C6"/>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4" autoAdjust="0"/>
  </p:normalViewPr>
  <p:slideViewPr>
    <p:cSldViewPr>
      <p:cViewPr varScale="1">
        <p:scale>
          <a:sx n="80" d="100"/>
          <a:sy n="80" d="100"/>
        </p:scale>
        <p:origin x="1522" y="62"/>
      </p:cViewPr>
      <p:guideLst>
        <p:guide orient="horz" pos="2159"/>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B273A5-37B9-4CB3-85A5-480B97B76A81}" type="doc">
      <dgm:prSet loTypeId="urn:microsoft.com/office/officeart/2005/8/layout/chevron2" loCatId="list" qsTypeId="urn:microsoft.com/office/officeart/2005/8/quickstyle/simple1#1" qsCatId="simple" csTypeId="urn:microsoft.com/office/officeart/2005/8/colors/accent0_1#1" csCatId="mainScheme" phldr="1"/>
      <dgm:spPr/>
      <dgm:t>
        <a:bodyPr/>
        <a:lstStyle/>
        <a:p>
          <a:endParaRPr lang="zh-CN" altLang="en-US"/>
        </a:p>
      </dgm:t>
    </dgm:pt>
    <dgm:pt modelId="{448812AC-CF00-44CE-B00E-139FA28718CE}">
      <dgm:prSet phldrT="[文本]"/>
      <dgm:spPr/>
      <dgm:t>
        <a:bodyPr/>
        <a:lstStyle/>
        <a:p>
          <a:r>
            <a:rPr lang="en-US" altLang="zh-CN" dirty="0"/>
            <a:t>1</a:t>
          </a:r>
          <a:endParaRPr lang="zh-CN" altLang="en-US" dirty="0"/>
        </a:p>
      </dgm:t>
    </dgm:pt>
    <dgm:pt modelId="{58465E8D-7A5F-47BB-80BA-DFE7FED9FDB6}" type="parTrans" cxnId="{E359CD90-E722-4C38-B7FA-ED537CD2A8E1}">
      <dgm:prSet/>
      <dgm:spPr/>
      <dgm:t>
        <a:bodyPr/>
        <a:lstStyle/>
        <a:p>
          <a:endParaRPr lang="zh-CN" altLang="en-US"/>
        </a:p>
      </dgm:t>
    </dgm:pt>
    <dgm:pt modelId="{99CB2200-68D1-405F-ABD0-AB9253E611AF}" type="sibTrans" cxnId="{E359CD90-E722-4C38-B7FA-ED537CD2A8E1}">
      <dgm:prSet/>
      <dgm:spPr/>
      <dgm:t>
        <a:bodyPr/>
        <a:lstStyle/>
        <a:p>
          <a:endParaRPr lang="zh-CN" altLang="en-US"/>
        </a:p>
      </dgm:t>
    </dgm:pt>
    <dgm:pt modelId="{26300D5D-3E30-402C-A137-69A481F0C5B6}">
      <dgm:prSet phldrT="[文本]"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kern="1200" dirty="0">
              <a:latin typeface="宋体" panose="02010600030101010101" pitchFamily="2" charset="-122"/>
              <a:ea typeface="宋体" panose="02010600030101010101" pitchFamily="2" charset="-122"/>
              <a:cs typeface="+mn-cs"/>
            </a:rPr>
            <a:t>加入语音操作后，需要另外开启线程，与主线程</a:t>
          </a:r>
          <a:r>
            <a:rPr lang="en-US" altLang="zh-CN" sz="1600" kern="1200" dirty="0">
              <a:latin typeface="宋体" panose="02010600030101010101" pitchFamily="2" charset="-122"/>
              <a:ea typeface="宋体" panose="02010600030101010101" pitchFamily="2" charset="-122"/>
              <a:cs typeface="+mn-cs"/>
            </a:rPr>
            <a:t>UI</a:t>
          </a:r>
          <a:r>
            <a:rPr lang="zh-CN" altLang="en-US" sz="1600" kern="1200" dirty="0">
              <a:latin typeface="宋体" panose="02010600030101010101" pitchFamily="2" charset="-122"/>
              <a:ea typeface="宋体" panose="02010600030101010101" pitchFamily="2" charset="-122"/>
              <a:cs typeface="+mn-cs"/>
            </a:rPr>
            <a:t>的数据传递成为问题</a:t>
          </a:r>
        </a:p>
      </dgm:t>
    </dgm:pt>
    <dgm:pt modelId="{20A5E527-54F1-4EB7-AB04-53220A3FC6B9}" type="parTrans" cxnId="{6EF4D36D-3611-4E2B-A66C-DE916E55A2C1}">
      <dgm:prSet/>
      <dgm:spPr/>
      <dgm:t>
        <a:bodyPr/>
        <a:lstStyle/>
        <a:p>
          <a:endParaRPr lang="zh-CN" altLang="en-US"/>
        </a:p>
      </dgm:t>
    </dgm:pt>
    <dgm:pt modelId="{C6A387A6-5A3D-4BFB-9734-7197285A961F}" type="sibTrans" cxnId="{6EF4D36D-3611-4E2B-A66C-DE916E55A2C1}">
      <dgm:prSet/>
      <dgm:spPr/>
      <dgm:t>
        <a:bodyPr/>
        <a:lstStyle/>
        <a:p>
          <a:endParaRPr lang="zh-CN" altLang="en-US"/>
        </a:p>
      </dgm:t>
    </dgm:pt>
    <dgm:pt modelId="{3C415646-564C-4383-8A67-B07EE66D45A1}">
      <dgm:prSet phldrT="[文本]"/>
      <dgm:spPr/>
      <dgm:t>
        <a:bodyPr/>
        <a:lstStyle/>
        <a:p>
          <a:r>
            <a:rPr lang="en-US" altLang="zh-CN" dirty="0"/>
            <a:t>2</a:t>
          </a:r>
          <a:endParaRPr lang="zh-CN" altLang="en-US" dirty="0"/>
        </a:p>
      </dgm:t>
    </dgm:pt>
    <dgm:pt modelId="{BCD59AAD-2BAE-4F21-8588-9C4DB3BFB242}" type="parTrans" cxnId="{C5A95E76-DDA7-4893-BAE3-49563E8FE4E7}">
      <dgm:prSet/>
      <dgm:spPr/>
      <dgm:t>
        <a:bodyPr/>
        <a:lstStyle/>
        <a:p>
          <a:endParaRPr lang="zh-CN" altLang="en-US"/>
        </a:p>
      </dgm:t>
    </dgm:pt>
    <dgm:pt modelId="{BBE2E86D-9D0F-4584-9EE1-026C5E6DE1FC}" type="sibTrans" cxnId="{C5A95E76-DDA7-4893-BAE3-49563E8FE4E7}">
      <dgm:prSet/>
      <dgm:spPr/>
      <dgm:t>
        <a:bodyPr/>
        <a:lstStyle/>
        <a:p>
          <a:endParaRPr lang="zh-CN" altLang="en-US"/>
        </a:p>
      </dgm:t>
    </dgm:pt>
    <dgm:pt modelId="{FF98B082-3D4E-4A28-9612-D6338A217FEB}">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后台录音过程中，按一定时长上传会导致识别语音不完整</a:t>
          </a:r>
        </a:p>
      </dgm:t>
    </dgm:pt>
    <dgm:pt modelId="{198C05DC-E7BE-4FEA-9386-50F438956CD1}" type="parTrans" cxnId="{B6E5980C-B53C-4C6C-BE35-E1848E25B1C2}">
      <dgm:prSet/>
      <dgm:spPr/>
      <dgm:t>
        <a:bodyPr/>
        <a:lstStyle/>
        <a:p>
          <a:endParaRPr lang="zh-CN" altLang="en-US"/>
        </a:p>
      </dgm:t>
    </dgm:pt>
    <dgm:pt modelId="{F978B19B-ED9F-444C-BA2B-4FFB3B5AE0FD}" type="sibTrans" cxnId="{B6E5980C-B53C-4C6C-BE35-E1848E25B1C2}">
      <dgm:prSet/>
      <dgm:spPr/>
      <dgm:t>
        <a:bodyPr/>
        <a:lstStyle/>
        <a:p>
          <a:endParaRPr lang="zh-CN" altLang="en-US"/>
        </a:p>
      </dgm:t>
    </dgm:pt>
    <dgm:pt modelId="{1FF97ED5-7ADA-4331-917B-7846C1833744}">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对记录语音进行</a:t>
          </a:r>
          <a:r>
            <a:rPr lang="en-US" altLang="zh-CN" sz="1600" kern="1200" dirty="0">
              <a:latin typeface="宋体" panose="02010600030101010101" pitchFamily="2" charset="-122"/>
              <a:ea typeface="宋体" panose="02010600030101010101" pitchFamily="2" charset="-122"/>
              <a:cs typeface="+mn-cs"/>
            </a:rPr>
            <a:t>FFT</a:t>
          </a:r>
          <a:r>
            <a:rPr lang="zh-CN" altLang="en-US" sz="1600" kern="1200" dirty="0">
              <a:latin typeface="宋体" panose="02010600030101010101" pitchFamily="2" charset="-122"/>
              <a:ea typeface="宋体" panose="02010600030101010101" pitchFamily="2" charset="-122"/>
              <a:cs typeface="+mn-cs"/>
            </a:rPr>
            <a:t>运算，用来判断</a:t>
          </a:r>
          <a:r>
            <a:rPr lang="zh-CN" altLang="en-US" sz="1600" b="0" kern="1200" dirty="0"/>
            <a:t>判断麦克风是否停止，判断说话是否结束，结束后进行上传识别</a:t>
          </a:r>
          <a:endParaRPr lang="zh-CN" altLang="en-US" sz="1600" kern="1200" dirty="0">
            <a:latin typeface="宋体" panose="02010600030101010101" pitchFamily="2" charset="-122"/>
            <a:ea typeface="宋体" panose="02010600030101010101" pitchFamily="2" charset="-122"/>
            <a:cs typeface="+mn-cs"/>
          </a:endParaRPr>
        </a:p>
      </dgm:t>
    </dgm:pt>
    <dgm:pt modelId="{66860EAC-0427-485D-99B3-11993537EDE4}" type="parTrans" cxnId="{9FD9ED61-E369-4D23-B61B-52323E1BD9C5}">
      <dgm:prSet/>
      <dgm:spPr/>
      <dgm:t>
        <a:bodyPr/>
        <a:lstStyle/>
        <a:p>
          <a:endParaRPr lang="zh-CN" altLang="en-US"/>
        </a:p>
      </dgm:t>
    </dgm:pt>
    <dgm:pt modelId="{BEBA36A8-E39E-4098-A640-A4D47C7C54A1}" type="sibTrans" cxnId="{9FD9ED61-E369-4D23-B61B-52323E1BD9C5}">
      <dgm:prSet/>
      <dgm:spPr/>
      <dgm:t>
        <a:bodyPr/>
        <a:lstStyle/>
        <a:p>
          <a:endParaRPr lang="zh-CN" altLang="en-US"/>
        </a:p>
      </dgm:t>
    </dgm:pt>
    <dgm:pt modelId="{6120D672-D79E-438D-BF55-D038E2E983F3}">
      <dgm:prSet phldrT="[文本]"/>
      <dgm:spPr/>
      <dgm:t>
        <a:bodyPr/>
        <a:lstStyle/>
        <a:p>
          <a:r>
            <a:rPr lang="en-US" altLang="zh-CN" dirty="0"/>
            <a:t>3</a:t>
          </a:r>
          <a:endParaRPr lang="zh-CN" altLang="en-US" dirty="0"/>
        </a:p>
      </dgm:t>
    </dgm:pt>
    <dgm:pt modelId="{0539C7E2-A124-434F-9D61-86F0168C68AC}" type="parTrans" cxnId="{60EBE1F0-798F-4C49-9B46-B0336E85DD2C}">
      <dgm:prSet/>
      <dgm:spPr/>
      <dgm:t>
        <a:bodyPr/>
        <a:lstStyle/>
        <a:p>
          <a:endParaRPr lang="zh-CN" altLang="en-US"/>
        </a:p>
      </dgm:t>
    </dgm:pt>
    <dgm:pt modelId="{77895641-263D-4472-902C-1C4BD9765C5F}" type="sibTrans" cxnId="{60EBE1F0-798F-4C49-9B46-B0336E85DD2C}">
      <dgm:prSet/>
      <dgm:spPr/>
      <dgm:t>
        <a:bodyPr/>
        <a:lstStyle/>
        <a:p>
          <a:endParaRPr lang="zh-CN" altLang="en-US"/>
        </a:p>
      </dgm:t>
    </dgm:pt>
    <dgm:pt modelId="{A147290F-5231-49C5-80CE-226802CBBF3D}">
      <dgm:prSet phldrT="[文本]" custT="1"/>
      <dgm:spPr/>
      <dgm:t>
        <a:bodyPr/>
        <a:lstStyle/>
        <a:p>
          <a:r>
            <a:rPr lang="en-US" altLang="zh-CN" sz="1600" kern="1200" dirty="0">
              <a:latin typeface="宋体" panose="02010600030101010101" pitchFamily="2" charset="-122"/>
              <a:ea typeface="宋体" panose="02010600030101010101" pitchFamily="2" charset="-122"/>
              <a:cs typeface="+mn-cs"/>
            </a:rPr>
            <a:t>UI</a:t>
          </a:r>
          <a:r>
            <a:rPr lang="zh-CN" altLang="en-US" sz="1600" kern="1200" dirty="0">
              <a:latin typeface="宋体" panose="02010600030101010101" pitchFamily="2" charset="-122"/>
              <a:ea typeface="宋体" panose="02010600030101010101" pitchFamily="2" charset="-122"/>
              <a:cs typeface="+mn-cs"/>
            </a:rPr>
            <a:t>界面主线程退出，子线程并未正常退出，造成资源浪费</a:t>
          </a:r>
        </a:p>
      </dgm:t>
    </dgm:pt>
    <dgm:pt modelId="{199DF2F2-E8F5-4F14-B573-3A55940C3D04}" type="parTrans" cxnId="{1DCFD85B-D807-4225-9B2A-ED8BB101D425}">
      <dgm:prSet/>
      <dgm:spPr/>
      <dgm:t>
        <a:bodyPr/>
        <a:lstStyle/>
        <a:p>
          <a:endParaRPr lang="zh-CN" altLang="en-US"/>
        </a:p>
      </dgm:t>
    </dgm:pt>
    <dgm:pt modelId="{37A79B72-9565-47B8-820C-3A42EFC5215A}" type="sibTrans" cxnId="{1DCFD85B-D807-4225-9B2A-ED8BB101D425}">
      <dgm:prSet/>
      <dgm:spPr/>
      <dgm:t>
        <a:bodyPr/>
        <a:lstStyle/>
        <a:p>
          <a:endParaRPr lang="zh-CN" altLang="en-US"/>
        </a:p>
      </dgm:t>
    </dgm:pt>
    <dgm:pt modelId="{F8398CCD-9048-4D8E-A951-457C5306090F}">
      <dgm:prSet phldrT="[文本]" custT="1"/>
      <dgm:spPr/>
      <dgm:t>
        <a:bodyPr/>
        <a:lstStyle/>
        <a:p>
          <a:r>
            <a:rPr lang="zh-CN" altLang="en-US" sz="1600" kern="1200" dirty="0">
              <a:latin typeface="宋体" panose="02010600030101010101" pitchFamily="2" charset="-122"/>
              <a:ea typeface="宋体" panose="02010600030101010101" pitchFamily="2" charset="-122"/>
              <a:cs typeface="+mn-cs"/>
            </a:rPr>
            <a:t>在主线程退出操作之前，向后台子线程发出退出信号，子线程检测到信号后，正常退出</a:t>
          </a:r>
        </a:p>
      </dgm:t>
    </dgm:pt>
    <dgm:pt modelId="{3259B336-A7E0-4D6D-A6EA-F3177B9E9D70}" type="parTrans" cxnId="{13C7874D-A9CB-44F8-B414-BCBC5A1DE320}">
      <dgm:prSet/>
      <dgm:spPr/>
      <dgm:t>
        <a:bodyPr/>
        <a:lstStyle/>
        <a:p>
          <a:endParaRPr lang="zh-CN" altLang="en-US"/>
        </a:p>
      </dgm:t>
    </dgm:pt>
    <dgm:pt modelId="{E94B4C72-251C-47A9-A9A6-8B2196E7E7B9}" type="sibTrans" cxnId="{13C7874D-A9CB-44F8-B414-BCBC5A1DE320}">
      <dgm:prSet/>
      <dgm:spPr/>
      <dgm:t>
        <a:bodyPr/>
        <a:lstStyle/>
        <a:p>
          <a:endParaRPr lang="zh-CN" altLang="en-US"/>
        </a:p>
      </dgm:t>
    </dgm:pt>
    <dgm:pt modelId="{85028464-33E3-4EE1-B489-7A15CE990D85}">
      <dgm:prSet/>
      <dgm:spPr/>
      <dgm:t>
        <a:bodyPr/>
        <a:lstStyle/>
        <a:p>
          <a:pPr marL="114300" lvl="1" indent="0" algn="l" defTabSz="666750">
            <a:lnSpc>
              <a:spcPct val="90000"/>
            </a:lnSpc>
            <a:spcBef>
              <a:spcPct val="0"/>
            </a:spcBef>
            <a:spcAft>
              <a:spcPct val="15000"/>
            </a:spcAft>
          </a:pPr>
          <a:endParaRPr lang="zh-CN" altLang="en-US" sz="1500" kern="1200" dirty="0"/>
        </a:p>
      </dgm:t>
    </dgm:pt>
    <dgm:pt modelId="{600D87E3-08BE-436E-92BE-3E71BA33BDDA}" type="parTrans" cxnId="{E33CCA07-75D5-4538-8E4E-2F5F5DFD341F}">
      <dgm:prSet/>
      <dgm:spPr/>
      <dgm:t>
        <a:bodyPr/>
        <a:lstStyle/>
        <a:p>
          <a:endParaRPr lang="zh-CN" altLang="en-US"/>
        </a:p>
      </dgm:t>
    </dgm:pt>
    <dgm:pt modelId="{6046E162-E2F5-42C2-9C20-A47FCC133EE5}" type="sibTrans" cxnId="{E33CCA07-75D5-4538-8E4E-2F5F5DFD341F}">
      <dgm:prSet/>
      <dgm:spPr/>
      <dgm:t>
        <a:bodyPr/>
        <a:lstStyle/>
        <a:p>
          <a:endParaRPr lang="zh-CN" altLang="en-US"/>
        </a:p>
      </dgm:t>
    </dgm:pt>
    <dgm:pt modelId="{2DD65246-20F6-44DF-B857-FD96BCC3772F}">
      <dgm:prSet/>
      <dgm:spPr/>
      <dgm:t>
        <a:bodyPr/>
        <a:lstStyle/>
        <a:p>
          <a:pPr marL="114300" lvl="1" indent="0" algn="l" defTabSz="666750">
            <a:lnSpc>
              <a:spcPct val="90000"/>
            </a:lnSpc>
            <a:spcBef>
              <a:spcPct val="0"/>
            </a:spcBef>
            <a:spcAft>
              <a:spcPct val="15000"/>
            </a:spcAft>
          </a:pPr>
          <a:endParaRPr lang="zh-CN" altLang="en-US" sz="1500" kern="1200" dirty="0"/>
        </a:p>
      </dgm:t>
    </dgm:pt>
    <dgm:pt modelId="{B0F30CB8-4FD5-419D-A40B-6EBBAB6DDDB9}" type="parTrans" cxnId="{71D13748-D39B-4AF9-931B-D4DA53C4472B}">
      <dgm:prSet/>
      <dgm:spPr/>
      <dgm:t>
        <a:bodyPr/>
        <a:lstStyle/>
        <a:p>
          <a:endParaRPr lang="zh-CN" altLang="en-US"/>
        </a:p>
      </dgm:t>
    </dgm:pt>
    <dgm:pt modelId="{F285BFCD-C9EE-4B7F-9DA3-7E1BAF8CDDAA}" type="sibTrans" cxnId="{71D13748-D39B-4AF9-931B-D4DA53C4472B}">
      <dgm:prSet/>
      <dgm:spPr/>
      <dgm:t>
        <a:bodyPr/>
        <a:lstStyle/>
        <a:p>
          <a:endParaRPr lang="zh-CN" altLang="en-US"/>
        </a:p>
      </dgm:t>
    </dgm:pt>
    <dgm:pt modelId="{406C1B2D-3433-45D1-A2F0-E47FFD29E268}">
      <dgm:prSet phldrT="[文本]" custT="1"/>
      <dgm:spPr/>
      <dgm:t>
        <a:bodyPr/>
        <a:lstStyle/>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利用</a:t>
          </a:r>
          <a:r>
            <a:rPr lang="en-US" altLang="zh-CN" sz="1600" kern="1200" dirty="0" err="1">
              <a:latin typeface="宋体" panose="02010600030101010101" pitchFamily="2" charset="-122"/>
              <a:ea typeface="宋体" panose="02010600030101010101" pitchFamily="2" charset="-122"/>
              <a:cs typeface="+mn-cs"/>
            </a:rPr>
            <a:t>wx</a:t>
          </a:r>
          <a:r>
            <a:rPr lang="zh-CN" altLang="en-US" sz="1600" kern="1200" dirty="0">
              <a:latin typeface="宋体" panose="02010600030101010101" pitchFamily="2" charset="-122"/>
              <a:ea typeface="宋体" panose="02010600030101010101" pitchFamily="2" charset="-122"/>
              <a:cs typeface="+mn-cs"/>
            </a:rPr>
            <a:t>的</a:t>
          </a:r>
          <a:r>
            <a:rPr lang="en-US" sz="1600" b="0" kern="1200" dirty="0" err="1"/>
            <a:t>pub.subscribe</a:t>
          </a:r>
          <a:r>
            <a:rPr lang="en-US" sz="1600" b="0" kern="1200" dirty="0"/>
            <a:t>() </a:t>
          </a:r>
          <a:r>
            <a:rPr lang="zh-CN" altLang="en-US" sz="1600" b="0" kern="1200" dirty="0"/>
            <a:t>，将另外线程的消息作为</a:t>
          </a:r>
          <a:r>
            <a:rPr lang="en-US" altLang="zh-CN" sz="1600" b="0" kern="1200" dirty="0"/>
            <a:t>UI</a:t>
          </a:r>
          <a:r>
            <a:rPr lang="zh-CN" altLang="en-US" sz="1600" b="0" kern="1200" dirty="0"/>
            <a:t>的事件，进行事件的响应</a:t>
          </a:r>
          <a:endParaRPr lang="zh-CN" altLang="en-US" sz="1600" kern="1200" dirty="0">
            <a:latin typeface="宋体" panose="02010600030101010101" pitchFamily="2" charset="-122"/>
            <a:ea typeface="宋体" panose="02010600030101010101" pitchFamily="2" charset="-122"/>
            <a:cs typeface="+mn-cs"/>
          </a:endParaRPr>
        </a:p>
      </dgm:t>
    </dgm:pt>
    <dgm:pt modelId="{A46AF973-2E0C-4551-A4E6-D16B669B892E}" type="parTrans" cxnId="{F2236345-400D-4047-811E-9791B7420A26}">
      <dgm:prSet/>
      <dgm:spPr/>
      <dgm:t>
        <a:bodyPr/>
        <a:lstStyle/>
        <a:p>
          <a:endParaRPr lang="zh-CN" altLang="en-US"/>
        </a:p>
      </dgm:t>
    </dgm:pt>
    <dgm:pt modelId="{F1DD2FD2-6B5A-48D2-B834-90EA0F1BB7FB}" type="sibTrans" cxnId="{F2236345-400D-4047-811E-9791B7420A26}">
      <dgm:prSet/>
      <dgm:spPr/>
      <dgm:t>
        <a:bodyPr/>
        <a:lstStyle/>
        <a:p>
          <a:endParaRPr lang="zh-CN" altLang="en-US"/>
        </a:p>
      </dgm:t>
    </dgm:pt>
    <dgm:pt modelId="{682AEF2A-ADF2-4288-AC75-6811281E4D93}">
      <dgm:prSet phldrT="[文本]"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endParaRPr lang="zh-CN" altLang="en-US"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mn-cs"/>
          </a:endParaRPr>
        </a:p>
      </dgm:t>
    </dgm:pt>
    <dgm:pt modelId="{B71DDB45-E55E-4CB3-89FC-1328F3232BFE}" type="parTrans" cxnId="{94C174C7-36EC-4A07-96E5-CC7C61222576}">
      <dgm:prSet/>
      <dgm:spPr/>
      <dgm:t>
        <a:bodyPr/>
        <a:lstStyle/>
        <a:p>
          <a:endParaRPr lang="zh-CN" altLang="en-US"/>
        </a:p>
      </dgm:t>
    </dgm:pt>
    <dgm:pt modelId="{2EFE9488-A671-40B6-BFF2-37AD0B540222}" type="sibTrans" cxnId="{94C174C7-36EC-4A07-96E5-CC7C61222576}">
      <dgm:prSet/>
      <dgm:spPr/>
      <dgm:t>
        <a:bodyPr/>
        <a:lstStyle/>
        <a:p>
          <a:endParaRPr lang="zh-CN" altLang="en-US"/>
        </a:p>
      </dgm:t>
    </dgm:pt>
    <dgm:pt modelId="{CD3B1E4C-A152-4255-ACB4-3936379A1593}">
      <dgm:prSet phldrT="[文本]"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endParaRPr lang="zh-CN" altLang="en-US" sz="1600" kern="1200" dirty="0">
            <a:latin typeface="微软雅黑" panose="020B0503020204020204" pitchFamily="34" charset="-122"/>
            <a:ea typeface="微软雅黑" panose="020B0503020204020204" pitchFamily="34" charset="-122"/>
            <a:cs typeface="+mn-cs"/>
          </a:endParaRPr>
        </a:p>
      </dgm:t>
    </dgm:pt>
    <dgm:pt modelId="{4BA1F3BF-D4CE-41F1-A5A4-D9DE921C28AB}" type="parTrans" cxnId="{083D12F5-AEAF-4CAE-A7E2-F6B1F2A64D7F}">
      <dgm:prSet/>
      <dgm:spPr/>
      <dgm:t>
        <a:bodyPr/>
        <a:lstStyle/>
        <a:p>
          <a:endParaRPr lang="zh-CN" altLang="en-US"/>
        </a:p>
      </dgm:t>
    </dgm:pt>
    <dgm:pt modelId="{D3888916-9646-45E1-8D3B-1024E3E5B18D}" type="sibTrans" cxnId="{083D12F5-AEAF-4CAE-A7E2-F6B1F2A64D7F}">
      <dgm:prSet/>
      <dgm:spPr/>
      <dgm:t>
        <a:bodyPr/>
        <a:lstStyle/>
        <a:p>
          <a:endParaRPr lang="zh-CN" altLang="en-US"/>
        </a:p>
      </dgm:t>
    </dgm:pt>
    <dgm:pt modelId="{378A9638-E6E5-4377-95FA-D2717489225F}">
      <dgm:prSet phldrT="[文本]" custT="1"/>
      <dgm:spPr/>
      <dgm:t>
        <a:bodyPr/>
        <a:lstStyle/>
        <a:p>
          <a:pPr marL="171450" lvl="1" indent="-171450" algn="l" defTabSz="711200">
            <a:lnSpc>
              <a:spcPct val="90000"/>
            </a:lnSpc>
            <a:spcBef>
              <a:spcPct val="0"/>
            </a:spcBef>
            <a:spcAft>
              <a:spcPct val="15000"/>
            </a:spcAft>
            <a:buChar char="•"/>
          </a:pPr>
          <a:endParaRPr lang="zh-CN" altLang="en-US" sz="1600" kern="1200" dirty="0">
            <a:latin typeface="微软雅黑" panose="020B0503020204020204" pitchFamily="34" charset="-122"/>
            <a:ea typeface="微软雅黑" panose="020B0503020204020204" pitchFamily="34" charset="-122"/>
            <a:cs typeface="+mn-cs"/>
          </a:endParaRPr>
        </a:p>
      </dgm:t>
    </dgm:pt>
    <dgm:pt modelId="{4364A0CB-96CA-4594-B27D-DF17F63F9001}" type="parTrans" cxnId="{53EED064-C3CB-4F86-8382-8888A7D838F9}">
      <dgm:prSet/>
      <dgm:spPr/>
      <dgm:t>
        <a:bodyPr/>
        <a:lstStyle/>
        <a:p>
          <a:endParaRPr lang="zh-CN" altLang="en-US"/>
        </a:p>
      </dgm:t>
    </dgm:pt>
    <dgm:pt modelId="{A1634ADD-B52A-49F2-B6C3-E7648E86AAE7}" type="sibTrans" cxnId="{53EED064-C3CB-4F86-8382-8888A7D838F9}">
      <dgm:prSet/>
      <dgm:spPr/>
      <dgm:t>
        <a:bodyPr/>
        <a:lstStyle/>
        <a:p>
          <a:endParaRPr lang="zh-CN" altLang="en-US"/>
        </a:p>
      </dgm:t>
    </dgm:pt>
    <dgm:pt modelId="{34843FD1-67BF-4F96-8C54-018DE135D1FC}">
      <dgm:prSet phldrT="[文本]" custT="1"/>
      <dgm:spPr/>
      <dgm:t>
        <a:bodyPr/>
        <a:lstStyle/>
        <a:p>
          <a:pPr marL="171450" lvl="1" indent="-171450" algn="l" defTabSz="711200">
            <a:lnSpc>
              <a:spcPct val="90000"/>
            </a:lnSpc>
            <a:spcBef>
              <a:spcPct val="0"/>
            </a:spcBef>
            <a:spcAft>
              <a:spcPct val="15000"/>
            </a:spcAft>
            <a:buNone/>
          </a:pPr>
          <a:endParaRPr lang="zh-CN" altLang="en-US" sz="1600" kern="1200" dirty="0">
            <a:latin typeface="微软雅黑" panose="020B0503020204020204" pitchFamily="34" charset="-122"/>
            <a:ea typeface="微软雅黑" panose="020B0503020204020204" pitchFamily="34" charset="-122"/>
            <a:cs typeface="+mn-cs"/>
          </a:endParaRPr>
        </a:p>
      </dgm:t>
    </dgm:pt>
    <dgm:pt modelId="{BAAE0C7F-14BF-4FE8-8C12-B9AD1D32A15A}" type="parTrans" cxnId="{FF2A78F7-44D8-4FE4-B3C1-69B95ED670F7}">
      <dgm:prSet/>
      <dgm:spPr/>
      <dgm:t>
        <a:bodyPr/>
        <a:lstStyle/>
        <a:p>
          <a:endParaRPr lang="zh-CN" altLang="en-US"/>
        </a:p>
      </dgm:t>
    </dgm:pt>
    <dgm:pt modelId="{B6F0DCBA-1B46-47A0-B857-1F93C58AC694}" type="sibTrans" cxnId="{FF2A78F7-44D8-4FE4-B3C1-69B95ED670F7}">
      <dgm:prSet/>
      <dgm:spPr/>
      <dgm:t>
        <a:bodyPr/>
        <a:lstStyle/>
        <a:p>
          <a:endParaRPr lang="zh-CN" altLang="en-US"/>
        </a:p>
      </dgm:t>
    </dgm:pt>
    <dgm:pt modelId="{BD330DAE-D491-43E5-A1AA-7CE24D6B7535}" type="pres">
      <dgm:prSet presAssocID="{5BB273A5-37B9-4CB3-85A5-480B97B76A81}" presName="linearFlow" presStyleCnt="0">
        <dgm:presLayoutVars>
          <dgm:dir/>
          <dgm:animLvl val="lvl"/>
          <dgm:resizeHandles val="exact"/>
        </dgm:presLayoutVars>
      </dgm:prSet>
      <dgm:spPr/>
    </dgm:pt>
    <dgm:pt modelId="{9A855D1F-0080-4BC4-8021-81A85E812F80}" type="pres">
      <dgm:prSet presAssocID="{448812AC-CF00-44CE-B00E-139FA28718CE}" presName="composite" presStyleCnt="0"/>
      <dgm:spPr/>
    </dgm:pt>
    <dgm:pt modelId="{38206562-4E58-4353-9818-7802F54985E3}" type="pres">
      <dgm:prSet presAssocID="{448812AC-CF00-44CE-B00E-139FA28718CE}" presName="parentText" presStyleLbl="alignNode1" presStyleIdx="0" presStyleCnt="3">
        <dgm:presLayoutVars>
          <dgm:chMax val="1"/>
          <dgm:bulletEnabled val="1"/>
        </dgm:presLayoutVars>
      </dgm:prSet>
      <dgm:spPr/>
    </dgm:pt>
    <dgm:pt modelId="{3477EFA3-B1F2-49DA-BC3A-110D3C692061}" type="pres">
      <dgm:prSet presAssocID="{448812AC-CF00-44CE-B00E-139FA28718CE}" presName="descendantText" presStyleLbl="alignAcc1" presStyleIdx="0" presStyleCnt="3">
        <dgm:presLayoutVars>
          <dgm:bulletEnabled val="1"/>
        </dgm:presLayoutVars>
      </dgm:prSet>
      <dgm:spPr/>
    </dgm:pt>
    <dgm:pt modelId="{A34F98A7-982B-4BCA-8421-52CBF28DA2FE}" type="pres">
      <dgm:prSet presAssocID="{99CB2200-68D1-405F-ABD0-AB9253E611AF}" presName="sp" presStyleCnt="0"/>
      <dgm:spPr/>
    </dgm:pt>
    <dgm:pt modelId="{0FC7F315-396C-4408-895D-A355B36F7D39}" type="pres">
      <dgm:prSet presAssocID="{3C415646-564C-4383-8A67-B07EE66D45A1}" presName="composite" presStyleCnt="0"/>
      <dgm:spPr/>
    </dgm:pt>
    <dgm:pt modelId="{E683A538-E673-4C6A-87B4-DE9C985DD70D}" type="pres">
      <dgm:prSet presAssocID="{3C415646-564C-4383-8A67-B07EE66D45A1}" presName="parentText" presStyleLbl="alignNode1" presStyleIdx="1" presStyleCnt="3">
        <dgm:presLayoutVars>
          <dgm:chMax val="1"/>
          <dgm:bulletEnabled val="1"/>
        </dgm:presLayoutVars>
      </dgm:prSet>
      <dgm:spPr/>
    </dgm:pt>
    <dgm:pt modelId="{E883DC66-8B3C-4A9D-835C-D9236B5BA5B4}" type="pres">
      <dgm:prSet presAssocID="{3C415646-564C-4383-8A67-B07EE66D45A1}" presName="descendantText" presStyleLbl="alignAcc1" presStyleIdx="1" presStyleCnt="3">
        <dgm:presLayoutVars>
          <dgm:bulletEnabled val="1"/>
        </dgm:presLayoutVars>
      </dgm:prSet>
      <dgm:spPr/>
    </dgm:pt>
    <dgm:pt modelId="{A8B9BE07-B1CC-45DE-98B9-517AE69E3591}" type="pres">
      <dgm:prSet presAssocID="{BBE2E86D-9D0F-4584-9EE1-026C5E6DE1FC}" presName="sp" presStyleCnt="0"/>
      <dgm:spPr/>
    </dgm:pt>
    <dgm:pt modelId="{2E90DBD7-23F5-49D9-9066-13A3CC1988B7}" type="pres">
      <dgm:prSet presAssocID="{6120D672-D79E-438D-BF55-D038E2E983F3}" presName="composite" presStyleCnt="0"/>
      <dgm:spPr/>
    </dgm:pt>
    <dgm:pt modelId="{9A6F7DB4-D1B8-4848-99A3-870CA69CECEE}" type="pres">
      <dgm:prSet presAssocID="{6120D672-D79E-438D-BF55-D038E2E983F3}" presName="parentText" presStyleLbl="alignNode1" presStyleIdx="2" presStyleCnt="3">
        <dgm:presLayoutVars>
          <dgm:chMax val="1"/>
          <dgm:bulletEnabled val="1"/>
        </dgm:presLayoutVars>
      </dgm:prSet>
      <dgm:spPr/>
    </dgm:pt>
    <dgm:pt modelId="{39514026-E97F-4A79-846B-5B2E239BB28C}" type="pres">
      <dgm:prSet presAssocID="{6120D672-D79E-438D-BF55-D038E2E983F3}" presName="descendantText" presStyleLbl="alignAcc1" presStyleIdx="2" presStyleCnt="3">
        <dgm:presLayoutVars>
          <dgm:bulletEnabled val="1"/>
        </dgm:presLayoutVars>
      </dgm:prSet>
      <dgm:spPr/>
    </dgm:pt>
  </dgm:ptLst>
  <dgm:cxnLst>
    <dgm:cxn modelId="{27E02505-05A5-497E-B73C-F80A5A06A555}" type="presOf" srcId="{CD3B1E4C-A152-4255-ACB4-3936379A1593}" destId="{3477EFA3-B1F2-49DA-BC3A-110D3C692061}" srcOrd="0" destOrd="1" presId="urn:microsoft.com/office/officeart/2005/8/layout/chevron2"/>
    <dgm:cxn modelId="{E33CCA07-75D5-4538-8E4E-2F5F5DFD341F}" srcId="{448812AC-CF00-44CE-B00E-139FA28718CE}" destId="{85028464-33E3-4EE1-B489-7A15CE990D85}" srcOrd="5" destOrd="0" parTransId="{600D87E3-08BE-436E-92BE-3E71BA33BDDA}" sibTransId="{6046E162-E2F5-42C2-9C20-A47FCC133EE5}"/>
    <dgm:cxn modelId="{1BB7AB0A-E07C-4872-9BA8-F9315E322A2E}" type="presOf" srcId="{FF98B082-3D4E-4A28-9612-D6338A217FEB}" destId="{E883DC66-8B3C-4A9D-835C-D9236B5BA5B4}" srcOrd="0" destOrd="1" presId="urn:microsoft.com/office/officeart/2005/8/layout/chevron2"/>
    <dgm:cxn modelId="{B6E5980C-B53C-4C6C-BE35-E1848E25B1C2}" srcId="{3C415646-564C-4383-8A67-B07EE66D45A1}" destId="{FF98B082-3D4E-4A28-9612-D6338A217FEB}" srcOrd="1" destOrd="0" parTransId="{198C05DC-E7BE-4FEA-9386-50F438956CD1}" sibTransId="{F978B19B-ED9F-444C-BA2B-4FFB3B5AE0FD}"/>
    <dgm:cxn modelId="{F48AC81F-113E-4D9A-AE1B-1CF918F16448}" type="presOf" srcId="{378A9638-E6E5-4377-95FA-D2717489225F}" destId="{E883DC66-8B3C-4A9D-835C-D9236B5BA5B4}" srcOrd="0" destOrd="0" presId="urn:microsoft.com/office/officeart/2005/8/layout/chevron2"/>
    <dgm:cxn modelId="{1DCFD85B-D807-4225-9B2A-ED8BB101D425}" srcId="{6120D672-D79E-438D-BF55-D038E2E983F3}" destId="{A147290F-5231-49C5-80CE-226802CBBF3D}" srcOrd="0" destOrd="0" parTransId="{199DF2F2-E8F5-4F14-B573-3A55940C3D04}" sibTransId="{37A79B72-9565-47B8-820C-3A42EFC5215A}"/>
    <dgm:cxn modelId="{79265460-A81B-4B90-9E24-7A88FF66BC2E}" type="presOf" srcId="{2DD65246-20F6-44DF-B857-FD96BCC3772F}" destId="{E883DC66-8B3C-4A9D-835C-D9236B5BA5B4}" srcOrd="0" destOrd="3" presId="urn:microsoft.com/office/officeart/2005/8/layout/chevron2"/>
    <dgm:cxn modelId="{9FD9ED61-E369-4D23-B61B-52323E1BD9C5}" srcId="{3C415646-564C-4383-8A67-B07EE66D45A1}" destId="{1FF97ED5-7ADA-4331-917B-7846C1833744}" srcOrd="2" destOrd="0" parTransId="{66860EAC-0427-485D-99B3-11993537EDE4}" sibTransId="{BEBA36A8-E39E-4098-A640-A4D47C7C54A1}"/>
    <dgm:cxn modelId="{53EED064-C3CB-4F86-8382-8888A7D838F9}" srcId="{3C415646-564C-4383-8A67-B07EE66D45A1}" destId="{378A9638-E6E5-4377-95FA-D2717489225F}" srcOrd="0" destOrd="0" parTransId="{4364A0CB-96CA-4594-B27D-DF17F63F9001}" sibTransId="{A1634ADD-B52A-49F2-B6C3-E7648E86AAE7}"/>
    <dgm:cxn modelId="{F2236345-400D-4047-811E-9791B7420A26}" srcId="{448812AC-CF00-44CE-B00E-139FA28718CE}" destId="{406C1B2D-3433-45D1-A2F0-E47FFD29E268}" srcOrd="3" destOrd="0" parTransId="{A46AF973-2E0C-4551-A4E6-D16B669B892E}" sibTransId="{F1DD2FD2-6B5A-48D2-B834-90EA0F1BB7FB}"/>
    <dgm:cxn modelId="{36264F45-012D-4015-93BD-DF397FC7F45D}" type="presOf" srcId="{682AEF2A-ADF2-4288-AC75-6811281E4D93}" destId="{3477EFA3-B1F2-49DA-BC3A-110D3C692061}" srcOrd="0" destOrd="0" presId="urn:microsoft.com/office/officeart/2005/8/layout/chevron2"/>
    <dgm:cxn modelId="{71D13748-D39B-4AF9-931B-D4DA53C4472B}" srcId="{3C415646-564C-4383-8A67-B07EE66D45A1}" destId="{2DD65246-20F6-44DF-B857-FD96BCC3772F}" srcOrd="3" destOrd="0" parTransId="{B0F30CB8-4FD5-419D-A40B-6EBBAB6DDDB9}" sibTransId="{F285BFCD-C9EE-4B7F-9DA3-7E1BAF8CDDAA}"/>
    <dgm:cxn modelId="{A96BE748-A9C2-4196-BCBB-0AE8915E1007}" type="presOf" srcId="{6120D672-D79E-438D-BF55-D038E2E983F3}" destId="{9A6F7DB4-D1B8-4848-99A3-870CA69CECEE}" srcOrd="0" destOrd="0" presId="urn:microsoft.com/office/officeart/2005/8/layout/chevron2"/>
    <dgm:cxn modelId="{13C7874D-A9CB-44F8-B414-BCBC5A1DE320}" srcId="{6120D672-D79E-438D-BF55-D038E2E983F3}" destId="{F8398CCD-9048-4D8E-A951-457C5306090F}" srcOrd="1" destOrd="0" parTransId="{3259B336-A7E0-4D6D-A6EA-F3177B9E9D70}" sibTransId="{E94B4C72-251C-47A9-A9A6-8B2196E7E7B9}"/>
    <dgm:cxn modelId="{6EF4D36D-3611-4E2B-A66C-DE916E55A2C1}" srcId="{448812AC-CF00-44CE-B00E-139FA28718CE}" destId="{26300D5D-3E30-402C-A137-69A481F0C5B6}" srcOrd="2" destOrd="0" parTransId="{20A5E527-54F1-4EB7-AB04-53220A3FC6B9}" sibTransId="{C6A387A6-5A3D-4BFB-9734-7197285A961F}"/>
    <dgm:cxn modelId="{EA701E54-021D-458C-8467-8BCE8E8526AA}" type="presOf" srcId="{A147290F-5231-49C5-80CE-226802CBBF3D}" destId="{39514026-E97F-4A79-846B-5B2E239BB28C}" srcOrd="0" destOrd="0" presId="urn:microsoft.com/office/officeart/2005/8/layout/chevron2"/>
    <dgm:cxn modelId="{C5A95E76-DDA7-4893-BAE3-49563E8FE4E7}" srcId="{5BB273A5-37B9-4CB3-85A5-480B97B76A81}" destId="{3C415646-564C-4383-8A67-B07EE66D45A1}" srcOrd="1" destOrd="0" parTransId="{BCD59AAD-2BAE-4F21-8588-9C4DB3BFB242}" sibTransId="{BBE2E86D-9D0F-4584-9EE1-026C5E6DE1FC}"/>
    <dgm:cxn modelId="{E359CD90-E722-4C38-B7FA-ED537CD2A8E1}" srcId="{5BB273A5-37B9-4CB3-85A5-480B97B76A81}" destId="{448812AC-CF00-44CE-B00E-139FA28718CE}" srcOrd="0" destOrd="0" parTransId="{58465E8D-7A5F-47BB-80BA-DFE7FED9FDB6}" sibTransId="{99CB2200-68D1-405F-ABD0-AB9253E611AF}"/>
    <dgm:cxn modelId="{66D1039F-503B-41BE-805B-E150FDC5E861}" type="presOf" srcId="{5BB273A5-37B9-4CB3-85A5-480B97B76A81}" destId="{BD330DAE-D491-43E5-A1AA-7CE24D6B7535}" srcOrd="0" destOrd="0" presId="urn:microsoft.com/office/officeart/2005/8/layout/chevron2"/>
    <dgm:cxn modelId="{94C174C7-36EC-4A07-96E5-CC7C61222576}" srcId="{448812AC-CF00-44CE-B00E-139FA28718CE}" destId="{682AEF2A-ADF2-4288-AC75-6811281E4D93}" srcOrd="0" destOrd="0" parTransId="{B71DDB45-E55E-4CB3-89FC-1328F3232BFE}" sibTransId="{2EFE9488-A671-40B6-BFF2-37AD0B540222}"/>
    <dgm:cxn modelId="{448BD7CE-EE54-4A09-A137-80A851856E21}" type="presOf" srcId="{448812AC-CF00-44CE-B00E-139FA28718CE}" destId="{38206562-4E58-4353-9818-7802F54985E3}" srcOrd="0" destOrd="0" presId="urn:microsoft.com/office/officeart/2005/8/layout/chevron2"/>
    <dgm:cxn modelId="{9D0E39D5-554E-450F-9798-E3FD361FF99B}" type="presOf" srcId="{406C1B2D-3433-45D1-A2F0-E47FFD29E268}" destId="{3477EFA3-B1F2-49DA-BC3A-110D3C692061}" srcOrd="0" destOrd="3" presId="urn:microsoft.com/office/officeart/2005/8/layout/chevron2"/>
    <dgm:cxn modelId="{12D98EDC-A830-43DB-B43E-377DDA6CE1FC}" type="presOf" srcId="{34843FD1-67BF-4F96-8C54-018DE135D1FC}" destId="{3477EFA3-B1F2-49DA-BC3A-110D3C692061}" srcOrd="0" destOrd="4" presId="urn:microsoft.com/office/officeart/2005/8/layout/chevron2"/>
    <dgm:cxn modelId="{37D5C3E3-615B-4A72-B4E0-DC592A489A57}" type="presOf" srcId="{1FF97ED5-7ADA-4331-917B-7846C1833744}" destId="{E883DC66-8B3C-4A9D-835C-D9236B5BA5B4}" srcOrd="0" destOrd="2" presId="urn:microsoft.com/office/officeart/2005/8/layout/chevron2"/>
    <dgm:cxn modelId="{12587DE6-CC0D-40B5-8D70-5DAD8F55B3EE}" type="presOf" srcId="{F8398CCD-9048-4D8E-A951-457C5306090F}" destId="{39514026-E97F-4A79-846B-5B2E239BB28C}" srcOrd="0" destOrd="1" presId="urn:microsoft.com/office/officeart/2005/8/layout/chevron2"/>
    <dgm:cxn modelId="{802EF3E7-2183-4451-B65E-D27384B15543}" type="presOf" srcId="{3C415646-564C-4383-8A67-B07EE66D45A1}" destId="{E683A538-E673-4C6A-87B4-DE9C985DD70D}" srcOrd="0" destOrd="0" presId="urn:microsoft.com/office/officeart/2005/8/layout/chevron2"/>
    <dgm:cxn modelId="{F439F4EC-A483-499D-9B09-F1709C44FCF9}" type="presOf" srcId="{26300D5D-3E30-402C-A137-69A481F0C5B6}" destId="{3477EFA3-B1F2-49DA-BC3A-110D3C692061}" srcOrd="0" destOrd="2" presId="urn:microsoft.com/office/officeart/2005/8/layout/chevron2"/>
    <dgm:cxn modelId="{60EBE1F0-798F-4C49-9B46-B0336E85DD2C}" srcId="{5BB273A5-37B9-4CB3-85A5-480B97B76A81}" destId="{6120D672-D79E-438D-BF55-D038E2E983F3}" srcOrd="2" destOrd="0" parTransId="{0539C7E2-A124-434F-9D61-86F0168C68AC}" sibTransId="{77895641-263D-4472-902C-1C4BD9765C5F}"/>
    <dgm:cxn modelId="{083D12F5-AEAF-4CAE-A7E2-F6B1F2A64D7F}" srcId="{448812AC-CF00-44CE-B00E-139FA28718CE}" destId="{CD3B1E4C-A152-4255-ACB4-3936379A1593}" srcOrd="1" destOrd="0" parTransId="{4BA1F3BF-D4CE-41F1-A5A4-D9DE921C28AB}" sibTransId="{D3888916-9646-45E1-8D3B-1024E3E5B18D}"/>
    <dgm:cxn modelId="{FF2A78F7-44D8-4FE4-B3C1-69B95ED670F7}" srcId="{448812AC-CF00-44CE-B00E-139FA28718CE}" destId="{34843FD1-67BF-4F96-8C54-018DE135D1FC}" srcOrd="4" destOrd="0" parTransId="{BAAE0C7F-14BF-4FE8-8C12-B9AD1D32A15A}" sibTransId="{B6F0DCBA-1B46-47A0-B857-1F93C58AC694}"/>
    <dgm:cxn modelId="{3676A9FE-D80E-4303-98D8-AC8F72F9A5EE}" type="presOf" srcId="{85028464-33E3-4EE1-B489-7A15CE990D85}" destId="{3477EFA3-B1F2-49DA-BC3A-110D3C692061}" srcOrd="0" destOrd="5" presId="urn:microsoft.com/office/officeart/2005/8/layout/chevron2"/>
    <dgm:cxn modelId="{E6E1CD7D-CD70-4B91-A6DB-80FFCF60DBE9}" type="presParOf" srcId="{BD330DAE-D491-43E5-A1AA-7CE24D6B7535}" destId="{9A855D1F-0080-4BC4-8021-81A85E812F80}" srcOrd="0" destOrd="0" presId="urn:microsoft.com/office/officeart/2005/8/layout/chevron2"/>
    <dgm:cxn modelId="{F4D78517-06E3-4237-A2EF-B3068FF2710E}" type="presParOf" srcId="{9A855D1F-0080-4BC4-8021-81A85E812F80}" destId="{38206562-4E58-4353-9818-7802F54985E3}" srcOrd="0" destOrd="0" presId="urn:microsoft.com/office/officeart/2005/8/layout/chevron2"/>
    <dgm:cxn modelId="{5254A924-2B6F-4BBE-8829-7E42069FDC66}" type="presParOf" srcId="{9A855D1F-0080-4BC4-8021-81A85E812F80}" destId="{3477EFA3-B1F2-49DA-BC3A-110D3C692061}" srcOrd="1" destOrd="0" presId="urn:microsoft.com/office/officeart/2005/8/layout/chevron2"/>
    <dgm:cxn modelId="{B3A63F18-31DC-44B1-9D4E-21E91A7B60D0}" type="presParOf" srcId="{BD330DAE-D491-43E5-A1AA-7CE24D6B7535}" destId="{A34F98A7-982B-4BCA-8421-52CBF28DA2FE}" srcOrd="1" destOrd="0" presId="urn:microsoft.com/office/officeart/2005/8/layout/chevron2"/>
    <dgm:cxn modelId="{CCDFA231-1EF8-4204-91B2-F00B8DAE01DD}" type="presParOf" srcId="{BD330DAE-D491-43E5-A1AA-7CE24D6B7535}" destId="{0FC7F315-396C-4408-895D-A355B36F7D39}" srcOrd="2" destOrd="0" presId="urn:microsoft.com/office/officeart/2005/8/layout/chevron2"/>
    <dgm:cxn modelId="{53C694DF-BFC4-40E3-B640-0EC0E2D277FD}" type="presParOf" srcId="{0FC7F315-396C-4408-895D-A355B36F7D39}" destId="{E683A538-E673-4C6A-87B4-DE9C985DD70D}" srcOrd="0" destOrd="0" presId="urn:microsoft.com/office/officeart/2005/8/layout/chevron2"/>
    <dgm:cxn modelId="{FA15C434-72DD-4DC4-9EBB-57E36E73B66E}" type="presParOf" srcId="{0FC7F315-396C-4408-895D-A355B36F7D39}" destId="{E883DC66-8B3C-4A9D-835C-D9236B5BA5B4}" srcOrd="1" destOrd="0" presId="urn:microsoft.com/office/officeart/2005/8/layout/chevron2"/>
    <dgm:cxn modelId="{4CA66E91-D1A1-451D-9AB7-D2EB13F021CC}" type="presParOf" srcId="{BD330DAE-D491-43E5-A1AA-7CE24D6B7535}" destId="{A8B9BE07-B1CC-45DE-98B9-517AE69E3591}" srcOrd="3" destOrd="0" presId="urn:microsoft.com/office/officeart/2005/8/layout/chevron2"/>
    <dgm:cxn modelId="{257D75C5-87CE-4CA8-A11C-7C7274FB7C90}" type="presParOf" srcId="{BD330DAE-D491-43E5-A1AA-7CE24D6B7535}" destId="{2E90DBD7-23F5-49D9-9066-13A3CC1988B7}" srcOrd="4" destOrd="0" presId="urn:microsoft.com/office/officeart/2005/8/layout/chevron2"/>
    <dgm:cxn modelId="{6F809074-0E30-4975-B920-65F66B8DEDA1}" type="presParOf" srcId="{2E90DBD7-23F5-49D9-9066-13A3CC1988B7}" destId="{9A6F7DB4-D1B8-4848-99A3-870CA69CECEE}" srcOrd="0" destOrd="0" presId="urn:microsoft.com/office/officeart/2005/8/layout/chevron2"/>
    <dgm:cxn modelId="{B100A137-B553-4E33-AAB7-6BB26E7EF41D}" type="presParOf" srcId="{2E90DBD7-23F5-49D9-9066-13A3CC1988B7}" destId="{39514026-E97F-4A79-846B-5B2E239BB28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6562-4E58-4353-9818-7802F54985E3}">
      <dsp:nvSpPr>
        <dsp:cNvPr id="0" name=""/>
        <dsp:cNvSpPr/>
      </dsp:nvSpPr>
      <dsp:spPr>
        <a:xfrm rot="5400000">
          <a:off x="-300622" y="306408"/>
          <a:ext cx="2004151" cy="1402905"/>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1</a:t>
          </a:r>
          <a:endParaRPr lang="zh-CN" altLang="en-US" sz="4100" kern="1200" dirty="0"/>
        </a:p>
      </dsp:txBody>
      <dsp:txXfrm rot="-5400000">
        <a:off x="2" y="707238"/>
        <a:ext cx="1402905" cy="601246"/>
      </dsp:txXfrm>
    </dsp:sp>
    <dsp:sp modelId="{3477EFA3-B1F2-49DA-BC3A-110D3C692061}">
      <dsp:nvSpPr>
        <dsp:cNvPr id="0" name=""/>
        <dsp:cNvSpPr/>
      </dsp:nvSpPr>
      <dsp:spPr>
        <a:xfrm rot="5400000">
          <a:off x="3593310" y="-2184618"/>
          <a:ext cx="1302698" cy="568350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endParaRPr lang="zh-CN" altLang="en-US"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mn-cs"/>
          </a:endParaRPr>
        </a:p>
        <a:p>
          <a:pPr marL="171450" lvl="1" indent="-171450" algn="l" defTabSz="711200">
            <a:lnSpc>
              <a:spcPct val="90000"/>
            </a:lnSpc>
            <a:spcBef>
              <a:spcPct val="0"/>
            </a:spcBef>
            <a:spcAft>
              <a:spcPct val="15000"/>
            </a:spcAft>
            <a:buFont typeface="Arial" panose="020B0604020202020204" pitchFamily="34" charset="0"/>
            <a:buChar char="•"/>
          </a:pPr>
          <a:endParaRPr lang="zh-CN" altLang="en-US" sz="1600" kern="1200" dirty="0">
            <a:latin typeface="微软雅黑" panose="020B0503020204020204" pitchFamily="34" charset="-122"/>
            <a:ea typeface="微软雅黑" panose="020B0503020204020204" pitchFamily="34" charset="-122"/>
            <a:cs typeface="+mn-cs"/>
          </a:endParaRPr>
        </a:p>
        <a:p>
          <a:pPr marL="171450" lvl="1" indent="-171450" algn="l" defTabSz="711200">
            <a:lnSpc>
              <a:spcPct val="90000"/>
            </a:lnSpc>
            <a:spcBef>
              <a:spcPct val="0"/>
            </a:spcBef>
            <a:spcAft>
              <a:spcPct val="15000"/>
            </a:spcAft>
            <a:buFont typeface="Arial" panose="020B0604020202020204" pitchFamily="34" charset="0"/>
            <a:buChar char="•"/>
          </a:pPr>
          <a:r>
            <a:rPr lang="zh-CN" altLang="en-US" sz="1600" kern="1200" dirty="0">
              <a:latin typeface="宋体" panose="02010600030101010101" pitchFamily="2" charset="-122"/>
              <a:ea typeface="宋体" panose="02010600030101010101" pitchFamily="2" charset="-122"/>
              <a:cs typeface="+mn-cs"/>
            </a:rPr>
            <a:t>加入语音操作后，需要另外开启线程，与主线程</a:t>
          </a:r>
          <a:r>
            <a:rPr lang="en-US" altLang="zh-CN" sz="1600" kern="1200" dirty="0">
              <a:latin typeface="宋体" panose="02010600030101010101" pitchFamily="2" charset="-122"/>
              <a:ea typeface="宋体" panose="02010600030101010101" pitchFamily="2" charset="-122"/>
              <a:cs typeface="+mn-cs"/>
            </a:rPr>
            <a:t>UI</a:t>
          </a:r>
          <a:r>
            <a:rPr lang="zh-CN" altLang="en-US" sz="1600" kern="1200" dirty="0">
              <a:latin typeface="宋体" panose="02010600030101010101" pitchFamily="2" charset="-122"/>
              <a:ea typeface="宋体" panose="02010600030101010101" pitchFamily="2" charset="-122"/>
              <a:cs typeface="+mn-cs"/>
            </a:rPr>
            <a:t>的数据传递成为问题</a:t>
          </a:r>
        </a:p>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利用</a:t>
          </a:r>
          <a:r>
            <a:rPr lang="en-US" altLang="zh-CN" sz="1600" kern="1200" dirty="0" err="1">
              <a:latin typeface="宋体" panose="02010600030101010101" pitchFamily="2" charset="-122"/>
              <a:ea typeface="宋体" panose="02010600030101010101" pitchFamily="2" charset="-122"/>
              <a:cs typeface="+mn-cs"/>
            </a:rPr>
            <a:t>wx</a:t>
          </a:r>
          <a:r>
            <a:rPr lang="zh-CN" altLang="en-US" sz="1600" kern="1200" dirty="0">
              <a:latin typeface="宋体" panose="02010600030101010101" pitchFamily="2" charset="-122"/>
              <a:ea typeface="宋体" panose="02010600030101010101" pitchFamily="2" charset="-122"/>
              <a:cs typeface="+mn-cs"/>
            </a:rPr>
            <a:t>的</a:t>
          </a:r>
          <a:r>
            <a:rPr lang="en-US" sz="1600" b="0" kern="1200" dirty="0" err="1"/>
            <a:t>pub.subscribe</a:t>
          </a:r>
          <a:r>
            <a:rPr lang="en-US" sz="1600" b="0" kern="1200" dirty="0"/>
            <a:t>() </a:t>
          </a:r>
          <a:r>
            <a:rPr lang="zh-CN" altLang="en-US" sz="1600" b="0" kern="1200" dirty="0"/>
            <a:t>，将另外线程的消息作为</a:t>
          </a:r>
          <a:r>
            <a:rPr lang="en-US" altLang="zh-CN" sz="1600" b="0" kern="1200" dirty="0"/>
            <a:t>UI</a:t>
          </a:r>
          <a:r>
            <a:rPr lang="zh-CN" altLang="en-US" sz="1600" b="0" kern="1200" dirty="0"/>
            <a:t>的事件，进行事件的响应</a:t>
          </a:r>
          <a:endParaRPr lang="zh-CN" altLang="en-US" sz="1600" kern="1200" dirty="0">
            <a:latin typeface="宋体" panose="02010600030101010101" pitchFamily="2" charset="-122"/>
            <a:ea typeface="宋体" panose="02010600030101010101" pitchFamily="2" charset="-122"/>
            <a:cs typeface="+mn-cs"/>
          </a:endParaRPr>
        </a:p>
        <a:p>
          <a:pPr marL="171450" lvl="1" indent="-171450" algn="l" defTabSz="711200">
            <a:lnSpc>
              <a:spcPct val="90000"/>
            </a:lnSpc>
            <a:spcBef>
              <a:spcPct val="0"/>
            </a:spcBef>
            <a:spcAft>
              <a:spcPct val="15000"/>
            </a:spcAft>
            <a:buNone/>
          </a:pPr>
          <a:endParaRPr lang="zh-CN" altLang="en-US" sz="1600" kern="1200" dirty="0">
            <a:latin typeface="微软雅黑" panose="020B0503020204020204" pitchFamily="34" charset="-122"/>
            <a:ea typeface="微软雅黑" panose="020B0503020204020204" pitchFamily="34" charset="-122"/>
            <a:cs typeface="+mn-cs"/>
          </a:endParaRPr>
        </a:p>
        <a:p>
          <a:pPr marL="114300" lvl="1" indent="0" algn="l" defTabSz="666750">
            <a:lnSpc>
              <a:spcPct val="90000"/>
            </a:lnSpc>
            <a:spcBef>
              <a:spcPct val="0"/>
            </a:spcBef>
            <a:spcAft>
              <a:spcPct val="15000"/>
            </a:spcAft>
            <a:buChar char="•"/>
          </a:pPr>
          <a:endParaRPr lang="zh-CN" altLang="en-US" sz="1500" kern="1200" dirty="0"/>
        </a:p>
      </dsp:txBody>
      <dsp:txXfrm rot="-5400000">
        <a:off x="1402905" y="69379"/>
        <a:ext cx="5619916" cy="1175514"/>
      </dsp:txXfrm>
    </dsp:sp>
    <dsp:sp modelId="{E683A538-E673-4C6A-87B4-DE9C985DD70D}">
      <dsp:nvSpPr>
        <dsp:cNvPr id="0" name=""/>
        <dsp:cNvSpPr/>
      </dsp:nvSpPr>
      <dsp:spPr>
        <a:xfrm rot="5400000">
          <a:off x="-300622" y="2120328"/>
          <a:ext cx="2004151" cy="1402905"/>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2</a:t>
          </a:r>
          <a:endParaRPr lang="zh-CN" altLang="en-US" sz="4100" kern="1200" dirty="0"/>
        </a:p>
      </dsp:txBody>
      <dsp:txXfrm rot="-5400000">
        <a:off x="2" y="2521158"/>
        <a:ext cx="1402905" cy="601246"/>
      </dsp:txXfrm>
    </dsp:sp>
    <dsp:sp modelId="{E883DC66-8B3C-4A9D-835C-D9236B5BA5B4}">
      <dsp:nvSpPr>
        <dsp:cNvPr id="0" name=""/>
        <dsp:cNvSpPr/>
      </dsp:nvSpPr>
      <dsp:spPr>
        <a:xfrm rot="5400000">
          <a:off x="3593310" y="-370699"/>
          <a:ext cx="1302698" cy="568350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latin typeface="微软雅黑" panose="020B0503020204020204" pitchFamily="34" charset="-122"/>
            <a:ea typeface="微软雅黑" panose="020B0503020204020204" pitchFamily="34" charset="-122"/>
            <a:cs typeface="+mn-cs"/>
          </a:endParaRPr>
        </a:p>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后台录音过程中，按一定时长上传会导致识别语音不完整</a:t>
          </a:r>
        </a:p>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对记录语音进行</a:t>
          </a:r>
          <a:r>
            <a:rPr lang="en-US" altLang="zh-CN" sz="1600" kern="1200" dirty="0">
              <a:latin typeface="宋体" panose="02010600030101010101" pitchFamily="2" charset="-122"/>
              <a:ea typeface="宋体" panose="02010600030101010101" pitchFamily="2" charset="-122"/>
              <a:cs typeface="+mn-cs"/>
            </a:rPr>
            <a:t>FFT</a:t>
          </a:r>
          <a:r>
            <a:rPr lang="zh-CN" altLang="en-US" sz="1600" kern="1200" dirty="0">
              <a:latin typeface="宋体" panose="02010600030101010101" pitchFamily="2" charset="-122"/>
              <a:ea typeface="宋体" panose="02010600030101010101" pitchFamily="2" charset="-122"/>
              <a:cs typeface="+mn-cs"/>
            </a:rPr>
            <a:t>运算，用来判断</a:t>
          </a:r>
          <a:r>
            <a:rPr lang="zh-CN" altLang="en-US" sz="1600" b="0" kern="1200" dirty="0"/>
            <a:t>判断麦克风是否停止，判断说话是否结束，结束后进行上传识别</a:t>
          </a:r>
          <a:endParaRPr lang="zh-CN" altLang="en-US" sz="1600" kern="1200" dirty="0">
            <a:latin typeface="宋体" panose="02010600030101010101" pitchFamily="2" charset="-122"/>
            <a:ea typeface="宋体" panose="02010600030101010101" pitchFamily="2" charset="-122"/>
            <a:cs typeface="+mn-cs"/>
          </a:endParaRPr>
        </a:p>
        <a:p>
          <a:pPr marL="114300" lvl="1" indent="0" algn="l" defTabSz="666750">
            <a:lnSpc>
              <a:spcPct val="90000"/>
            </a:lnSpc>
            <a:spcBef>
              <a:spcPct val="0"/>
            </a:spcBef>
            <a:spcAft>
              <a:spcPct val="15000"/>
            </a:spcAft>
            <a:buChar char="•"/>
          </a:pPr>
          <a:endParaRPr lang="zh-CN" altLang="en-US" sz="1500" kern="1200" dirty="0"/>
        </a:p>
      </dsp:txBody>
      <dsp:txXfrm rot="-5400000">
        <a:off x="1402905" y="1883298"/>
        <a:ext cx="5619916" cy="1175514"/>
      </dsp:txXfrm>
    </dsp:sp>
    <dsp:sp modelId="{9A6F7DB4-D1B8-4848-99A3-870CA69CECEE}">
      <dsp:nvSpPr>
        <dsp:cNvPr id="0" name=""/>
        <dsp:cNvSpPr/>
      </dsp:nvSpPr>
      <dsp:spPr>
        <a:xfrm rot="5400000">
          <a:off x="-300622" y="3934248"/>
          <a:ext cx="2004151" cy="1402905"/>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3</a:t>
          </a:r>
          <a:endParaRPr lang="zh-CN" altLang="en-US" sz="4100" kern="1200" dirty="0"/>
        </a:p>
      </dsp:txBody>
      <dsp:txXfrm rot="-5400000">
        <a:off x="2" y="4335078"/>
        <a:ext cx="1402905" cy="601246"/>
      </dsp:txXfrm>
    </dsp:sp>
    <dsp:sp modelId="{39514026-E97F-4A79-846B-5B2E239BB28C}">
      <dsp:nvSpPr>
        <dsp:cNvPr id="0" name=""/>
        <dsp:cNvSpPr/>
      </dsp:nvSpPr>
      <dsp:spPr>
        <a:xfrm rot="5400000">
          <a:off x="3593310" y="1443220"/>
          <a:ext cx="1302698" cy="568350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a:latin typeface="宋体" panose="02010600030101010101" pitchFamily="2" charset="-122"/>
              <a:ea typeface="宋体" panose="02010600030101010101" pitchFamily="2" charset="-122"/>
              <a:cs typeface="+mn-cs"/>
            </a:rPr>
            <a:t>UI</a:t>
          </a:r>
          <a:r>
            <a:rPr lang="zh-CN" altLang="en-US" sz="1600" kern="1200" dirty="0">
              <a:latin typeface="宋体" panose="02010600030101010101" pitchFamily="2" charset="-122"/>
              <a:ea typeface="宋体" panose="02010600030101010101" pitchFamily="2" charset="-122"/>
              <a:cs typeface="+mn-cs"/>
            </a:rPr>
            <a:t>界面主线程退出，子线程并未正常退出，造成资源浪费</a:t>
          </a:r>
        </a:p>
        <a:p>
          <a:pPr marL="171450" lvl="1" indent="-171450" algn="l" defTabSz="711200">
            <a:lnSpc>
              <a:spcPct val="90000"/>
            </a:lnSpc>
            <a:spcBef>
              <a:spcPct val="0"/>
            </a:spcBef>
            <a:spcAft>
              <a:spcPct val="15000"/>
            </a:spcAft>
            <a:buChar char="•"/>
          </a:pPr>
          <a:r>
            <a:rPr lang="zh-CN" altLang="en-US" sz="1600" kern="1200" dirty="0">
              <a:latin typeface="宋体" panose="02010600030101010101" pitchFamily="2" charset="-122"/>
              <a:ea typeface="宋体" panose="02010600030101010101" pitchFamily="2" charset="-122"/>
              <a:cs typeface="+mn-cs"/>
            </a:rPr>
            <a:t>在主线程退出操作之前，向后台子线程发出退出信号，子线程检测到信号后，正常退出</a:t>
          </a:r>
        </a:p>
      </dsp:txBody>
      <dsp:txXfrm rot="-5400000">
        <a:off x="1402905" y="3697217"/>
        <a:ext cx="5619916" cy="11755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D3F5219-1685-4B5C-BED5-514110933A40}" type="datetimeFigureOut">
              <a:rPr lang="zh-CN" altLang="en-US"/>
              <a:t>2020/11/13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5F53263-0EDF-4752-91F2-C4F30A64807C}"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74507CA4-8262-4CF1-BD28-7CFB2B449DB3}" type="slidenum">
              <a:rPr lang="zh-CN" altLang="en-US" smtClean="0">
                <a:solidFill>
                  <a:srgbClr val="000000"/>
                </a:solidFill>
              </a:rPr>
              <a:t>2</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D57F731-B480-4480-97F2-7A52B52DE50C}"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D57F731-B480-4480-97F2-7A52B52DE50C}"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D57F731-B480-4480-97F2-7A52B52DE50C}"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2F0F9941-1562-41D2-BEBA-773850A3F16B}"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2F0F9941-1562-41D2-BEBA-773850A3F16B}"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48F8B98-90A5-4037-B1C1-52ACEBF59CCA}"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48F8B98-90A5-4037-B1C1-52ACEBF59CCA}"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48F8B98-90A5-4037-B1C1-52ACEBF59CCA}"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48F8B98-90A5-4037-B1C1-52ACEBF59CCA}"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48F8B98-90A5-4037-B1C1-52ACEBF59CCA}"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1D57F731-B480-4480-97F2-7A52B52DE50C}"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3CEB5B0-3B1D-4A2D-82C0-FA47122E1E69}"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3A4CAAA2-5232-44FA-829B-C08FF33A7DF1}"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D2BF6AF3-3C27-43BA-B70A-0ADB78A9186B}"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0" hangingPunct="0">
              <a:defRPr/>
            </a:lvl1pPr>
          </a:lstStyle>
          <a:p>
            <a:pPr>
              <a:defRPr/>
            </a:pPr>
            <a:fld id="{E07C54A7-26C3-4A6A-9716-4D624DBA7656}" type="datetimeFigureOut">
              <a:rPr lang="zh-CN" altLang="en-US"/>
              <a:t>2020/11/13</a:t>
            </a:fld>
            <a:endParaRPr lang="zh-CN"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F2004BE1-F31E-4DE0-BD06-C4AD9B4E8B16}"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hangingPunct="0">
              <a:defRPr/>
            </a:lvl1pPr>
          </a:lstStyle>
          <a:p>
            <a:pPr>
              <a:defRPr/>
            </a:pPr>
            <a:fld id="{4D56F2BB-DBB3-4E37-A854-9A88ACE0C76A}" type="datetimeFigureOut">
              <a:rPr lang="zh-CN" altLang="en-US"/>
              <a:t>2020/11/13</a:t>
            </a:fld>
            <a:endParaRPr lang="zh-CN"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4709102A-1D28-4083-A516-FFCB79958713}"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0" hangingPunct="0">
              <a:defRPr/>
            </a:lvl1pPr>
          </a:lstStyle>
          <a:p>
            <a:pPr>
              <a:defRPr/>
            </a:pPr>
            <a:fld id="{226859B8-A695-4CA1-84F0-61E88EF57AE6}" type="datetimeFigureOut">
              <a:rPr lang="zh-CN" altLang="en-US"/>
              <a:t>2020/11/13</a:t>
            </a:fld>
            <a:endParaRPr lang="zh-CN"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98A32BAB-6FF0-484E-92F5-3C374C47CF9D}"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eaLnBrk="0" hangingPunct="0">
              <a:defRPr/>
            </a:lvl1pPr>
          </a:lstStyle>
          <a:p>
            <a:pPr>
              <a:defRPr/>
            </a:pPr>
            <a:fld id="{846D8948-B846-4086-952D-28630B5396E1}" type="datetimeFigureOut">
              <a:rPr lang="zh-CN" altLang="en-US"/>
              <a:t>2020/11/13</a:t>
            </a:fld>
            <a:endParaRPr lang="zh-CN" altLang="en-US"/>
          </a:p>
        </p:txBody>
      </p:sp>
      <p:sp>
        <p:nvSpPr>
          <p:cNvPr id="6"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a:lvl1pPr>
          </a:lstStyle>
          <a:p>
            <a:pPr>
              <a:defRPr/>
            </a:pPr>
            <a:fld id="{683C3CD0-DA06-47B7-915D-86225681DDCF}"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eaLnBrk="0" hangingPunct="0">
              <a:defRPr/>
            </a:lvl1pPr>
          </a:lstStyle>
          <a:p>
            <a:pPr>
              <a:defRPr/>
            </a:pPr>
            <a:fld id="{5D20E1A2-3F0F-4122-9DE4-4F2864B4E052}" type="datetimeFigureOut">
              <a:rPr lang="zh-CN" altLang="en-US"/>
              <a:t>2020/11/13</a:t>
            </a:fld>
            <a:endParaRPr lang="zh-CN" altLang="en-US"/>
          </a:p>
        </p:txBody>
      </p:sp>
      <p:sp>
        <p:nvSpPr>
          <p:cNvPr id="8"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9" name="灯片编号占位符 5"/>
          <p:cNvSpPr>
            <a:spLocks noGrp="1"/>
          </p:cNvSpPr>
          <p:nvPr>
            <p:ph type="sldNum" sz="quarter" idx="12"/>
          </p:nvPr>
        </p:nvSpPr>
        <p:spPr/>
        <p:txBody>
          <a:bodyPr/>
          <a:lstStyle>
            <a:lvl1pPr eaLnBrk="0" hangingPunct="0">
              <a:defRPr/>
            </a:lvl1pPr>
          </a:lstStyle>
          <a:p>
            <a:pPr>
              <a:defRPr/>
            </a:pPr>
            <a:fld id="{0F0829AD-172C-4BDA-BF15-8193F0670550}"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510580"/>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eaLnBrk="0" hangingPunct="0">
              <a:defRPr/>
            </a:lvl1pPr>
          </a:lstStyle>
          <a:p>
            <a:pPr>
              <a:defRPr/>
            </a:pPr>
            <a:fld id="{F25BD4F1-52C3-4F88-B6C8-F447C74F2356}" type="datetimeFigureOut">
              <a:rPr lang="zh-CN" altLang="en-US"/>
              <a:t>2020/11/13</a:t>
            </a:fld>
            <a:endParaRPr lang="zh-CN" altLang="en-US"/>
          </a:p>
        </p:txBody>
      </p:sp>
      <p:sp>
        <p:nvSpPr>
          <p:cNvPr id="4"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5" name="灯片编号占位符 5"/>
          <p:cNvSpPr>
            <a:spLocks noGrp="1"/>
          </p:cNvSpPr>
          <p:nvPr>
            <p:ph type="sldNum" sz="quarter" idx="12"/>
          </p:nvPr>
        </p:nvSpPr>
        <p:spPr/>
        <p:txBody>
          <a:bodyPr/>
          <a:lstStyle>
            <a:lvl1pPr eaLnBrk="0" hangingPunct="0">
              <a:defRPr/>
            </a:lvl1pPr>
          </a:lstStyle>
          <a:p>
            <a:pPr>
              <a:defRPr/>
            </a:pPr>
            <a:fld id="{48539D0B-AF61-4764-8736-93FAD7666C77}"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hangingPunct="0">
              <a:defRPr/>
            </a:lvl1pPr>
          </a:lstStyle>
          <a:p>
            <a:pPr>
              <a:defRPr/>
            </a:pPr>
            <a:fld id="{30627E2A-366E-46DA-93F6-8F7C7256FC1E}" type="datetimeFigureOut">
              <a:rPr lang="zh-CN" altLang="en-US"/>
              <a:t>2020/11/13</a:t>
            </a:fld>
            <a:endParaRPr lang="zh-CN" altLang="en-US"/>
          </a:p>
        </p:txBody>
      </p:sp>
      <p:sp>
        <p:nvSpPr>
          <p:cNvPr id="3"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a:lvl1pPr>
          </a:lstStyle>
          <a:p>
            <a:pPr>
              <a:defRPr/>
            </a:pPr>
            <a:fld id="{0E66FF24-08A6-4D39-92DE-79226F654847}"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eaLnBrk="0" hangingPunct="0">
              <a:defRPr/>
            </a:lvl1pPr>
          </a:lstStyle>
          <a:p>
            <a:pPr>
              <a:defRPr/>
            </a:pPr>
            <a:fld id="{20979F83-3B4F-4749-8530-29E1F34F093B}" type="datetimeFigureOut">
              <a:rPr lang="zh-CN" altLang="en-US"/>
              <a:t>2020/11/13</a:t>
            </a:fld>
            <a:endParaRPr lang="zh-CN" altLang="en-US"/>
          </a:p>
        </p:txBody>
      </p:sp>
      <p:sp>
        <p:nvSpPr>
          <p:cNvPr id="6"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a:lvl1pPr>
          </a:lstStyle>
          <a:p>
            <a:pPr>
              <a:defRPr/>
            </a:pPr>
            <a:fld id="{FABCB87B-4C99-40E2-BA48-DBFC9A5E90A5}"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EF6E0A29-1BBA-495F-8032-E445E717F88C}" type="slidenum">
              <a:rPr lang="zh-CN" altLang="zh-CN"/>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eaLnBrk="0" hangingPunct="0">
              <a:defRPr/>
            </a:lvl1pPr>
          </a:lstStyle>
          <a:p>
            <a:pPr>
              <a:defRPr/>
            </a:pPr>
            <a:fld id="{2FE19CC7-79C9-4310-81E6-DAD9E67D94D8}" type="datetimeFigureOut">
              <a:rPr lang="zh-CN" altLang="en-US"/>
              <a:t>2020/11/13</a:t>
            </a:fld>
            <a:endParaRPr lang="zh-CN" altLang="en-US"/>
          </a:p>
        </p:txBody>
      </p:sp>
      <p:sp>
        <p:nvSpPr>
          <p:cNvPr id="6"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7" name="灯片编号占位符 5"/>
          <p:cNvSpPr>
            <a:spLocks noGrp="1"/>
          </p:cNvSpPr>
          <p:nvPr>
            <p:ph type="sldNum" sz="quarter" idx="12"/>
          </p:nvPr>
        </p:nvSpPr>
        <p:spPr/>
        <p:txBody>
          <a:bodyPr/>
          <a:lstStyle>
            <a:lvl1pPr eaLnBrk="0" hangingPunct="0">
              <a:defRPr/>
            </a:lvl1pPr>
          </a:lstStyle>
          <a:p>
            <a:pPr>
              <a:defRPr/>
            </a:pPr>
            <a:fld id="{65779B4A-AF0B-45BD-A2E1-49304FFBD648}"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hangingPunct="0">
              <a:defRPr/>
            </a:lvl1pPr>
          </a:lstStyle>
          <a:p>
            <a:pPr>
              <a:defRPr/>
            </a:pPr>
            <a:fld id="{54CD5014-E6B7-4753-BE8D-7D9A32CC2157}" type="datetimeFigureOut">
              <a:rPr lang="zh-CN" altLang="en-US"/>
              <a:t>2020/11/13</a:t>
            </a:fld>
            <a:endParaRPr lang="zh-CN"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5C275630-224C-4324-B7CF-46DEF389CF83}"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hangingPunct="0">
              <a:defRPr/>
            </a:lvl1pPr>
          </a:lstStyle>
          <a:p>
            <a:pPr>
              <a:defRPr/>
            </a:pPr>
            <a:fld id="{C67AF0C4-09CD-4244-B939-05AB661BBA3D}" type="datetimeFigureOut">
              <a:rPr lang="zh-CN" altLang="en-US"/>
              <a:t>2020/11/13</a:t>
            </a:fld>
            <a:endParaRPr lang="zh-CN" altLang="en-US"/>
          </a:p>
        </p:txBody>
      </p:sp>
      <p:sp>
        <p:nvSpPr>
          <p:cNvPr id="5" name="页脚占位符 4"/>
          <p:cNvSpPr>
            <a:spLocks noGrp="1"/>
          </p:cNvSpPr>
          <p:nvPr>
            <p:ph type="ftr" sz="quarter" idx="11"/>
          </p:nvPr>
        </p:nvSpPr>
        <p:spPr/>
        <p:txBody>
          <a:bodyPr/>
          <a:lstStyle>
            <a:lvl1pPr eaLnBrk="0" hangingPunc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hangingPunct="0">
              <a:defRPr/>
            </a:lvl1pPr>
          </a:lstStyle>
          <a:p>
            <a:pPr>
              <a:defRPr/>
            </a:pPr>
            <a:fld id="{8D78DCFA-5001-4E4C-8537-669495808C2D}"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FB5F494-DD6F-46F6-8FF6-8C6407E5D2FE}"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9E14F7DB-F50F-401F-A048-97F25BFC00BF}"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8C379E0D-9F7C-48E1-9BA6-EC947245EF97}"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2B5C7784-6863-4D82-B5AC-5552D429392E}"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F2E1A06E-A419-40BF-A3D7-9DD2D32424BE}"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AFDC579-8098-4EEF-A6D4-C15FE52CB8B8}"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A89FB05-04FE-4269-92B0-85B594832329}"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ea typeface="+mn-ea"/>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ea typeface="+mn-ea"/>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ea typeface="+mn-ea"/>
              </a:defRPr>
            </a:lvl1pPr>
          </a:lstStyle>
          <a:p>
            <a:pPr>
              <a:defRPr/>
            </a:pPr>
            <a:fld id="{9179330F-8D78-4904-B645-835AB2777510}"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3F089545-F441-47B4-A078-C780A77F9046}" type="datetimeFigureOut">
              <a:rPr lang="zh-CN" altLang="en-US"/>
              <a:t>2020/11/13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ea typeface="+mn-ea"/>
              </a:defRPr>
            </a:lvl1pPr>
          </a:lstStyle>
          <a:p>
            <a:pPr>
              <a:defRPr/>
            </a:pPr>
            <a:fld id="{823A731D-8354-4A9E-88B6-5E03BCDE262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rgbClr val="7F7F7F"/>
          </a:solidFill>
          <a:latin typeface="+mj-lt"/>
          <a:ea typeface="+mj-ea"/>
          <a:cs typeface="+mj-cs"/>
        </a:defRPr>
      </a:lvl1pPr>
      <a:lvl2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17463" y="2497138"/>
            <a:ext cx="914400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0" y="3505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1676400" y="2674938"/>
            <a:ext cx="63531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4800" b="1">
                <a:latin typeface="微软雅黑" panose="020B0503020204020204" pitchFamily="34" charset="-122"/>
                <a:ea typeface="微软雅黑" panose="020B0503020204020204" pitchFamily="34" charset="-122"/>
              </a:rPr>
              <a:t>基于人脸识别和语音识别的家庭安全门</a:t>
            </a:r>
            <a:endParaRPr lang="zh-CN" altLang="zh-CN" sz="8000" b="1">
              <a:latin typeface="微软雅黑" panose="020B0503020204020204" pitchFamily="34" charset="-122"/>
              <a:ea typeface="微软雅黑" panose="020B0503020204020204" pitchFamily="34" charset="-122"/>
            </a:endParaRPr>
          </a:p>
        </p:txBody>
      </p:sp>
      <p:sp>
        <p:nvSpPr>
          <p:cNvPr id="15365" name="Rectangle 5"/>
          <p:cNvSpPr>
            <a:spLocks noChangeArrowheads="1"/>
          </p:cNvSpPr>
          <p:nvPr/>
        </p:nvSpPr>
        <p:spPr bwMode="auto">
          <a:xfrm>
            <a:off x="2765425" y="4953000"/>
            <a:ext cx="36131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微软雅黑" panose="020B0503020204020204" pitchFamily="34" charset="-122"/>
                <a:ea typeface="微软雅黑" panose="020B0503020204020204" pitchFamily="34" charset="-122"/>
              </a:rPr>
              <a:t>06017114 </a:t>
            </a:r>
            <a:r>
              <a:rPr lang="zh-CN" altLang="en-US" sz="1800">
                <a:latin typeface="微软雅黑" panose="020B0503020204020204" pitchFamily="34" charset="-122"/>
                <a:ea typeface="微软雅黑" panose="020B0503020204020204" pitchFamily="34" charset="-122"/>
              </a:rPr>
              <a:t>边中鉴</a:t>
            </a:r>
            <a:endParaRPr lang="en-US" altLang="zh-CN" sz="1800">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800">
                <a:latin typeface="微软雅黑" panose="020B0503020204020204" pitchFamily="34" charset="-122"/>
                <a:ea typeface="微软雅黑" panose="020B0503020204020204" pitchFamily="34" charset="-122"/>
              </a:rPr>
              <a:t>06017113 </a:t>
            </a:r>
            <a:r>
              <a:rPr lang="zh-CN" altLang="en-US" sz="1800">
                <a:latin typeface="微软雅黑" panose="020B0503020204020204" pitchFamily="34" charset="-122"/>
                <a:ea typeface="微软雅黑" panose="020B0503020204020204" pitchFamily="34" charset="-122"/>
              </a:rPr>
              <a:t>任锦涛</a:t>
            </a:r>
            <a:endParaRPr lang="en-US" altLang="zh-CN" sz="1800">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800">
                <a:latin typeface="微软雅黑" panose="020B0503020204020204" pitchFamily="34" charset="-122"/>
                <a:ea typeface="微软雅黑" panose="020B0503020204020204" pitchFamily="34" charset="-122"/>
              </a:rPr>
              <a:t>06017115 </a:t>
            </a:r>
            <a:r>
              <a:rPr lang="zh-CN" altLang="en-US" sz="1800">
                <a:latin typeface="微软雅黑" panose="020B0503020204020204" pitchFamily="34" charset="-122"/>
                <a:ea typeface="微软雅黑" panose="020B0503020204020204" pitchFamily="34" charset="-122"/>
              </a:rPr>
              <a:t>朱旭东</a:t>
            </a:r>
            <a:endParaRPr lang="en-US" altLang="zh-CN" sz="1800">
              <a:latin typeface="微软雅黑" panose="020B0503020204020204" pitchFamily="34" charset="-122"/>
              <a:ea typeface="微软雅黑" panose="020B0503020204020204" pitchFamily="34" charset="-122"/>
            </a:endParaRPr>
          </a:p>
        </p:txBody>
      </p:sp>
      <p:sp>
        <p:nvSpPr>
          <p:cNvPr id="15366" name="Text Box 6"/>
          <p:cNvSpPr txBox="1">
            <a:spLocks noChangeArrowheads="1"/>
          </p:cNvSpPr>
          <p:nvPr/>
        </p:nvSpPr>
        <p:spPr bwMode="auto">
          <a:xfrm>
            <a:off x="-17463" y="3379788"/>
            <a:ext cx="9144001"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15367" name="Text Box 7"/>
          <p:cNvSpPr txBox="1">
            <a:spLocks noChangeArrowheads="1"/>
          </p:cNvSpPr>
          <p:nvPr/>
        </p:nvSpPr>
        <p:spPr bwMode="auto">
          <a:xfrm>
            <a:off x="5715000" y="3276600"/>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81000" y="228600"/>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开发过程</a:t>
            </a:r>
            <a:r>
              <a:rPr lang="en-US" altLang="zh-CN" sz="2800" b="1" dirty="0">
                <a:ea typeface="黑体" panose="02010609060101010101" pitchFamily="49" charset="-122"/>
              </a:rPr>
              <a:t>——</a:t>
            </a:r>
            <a:r>
              <a:rPr lang="zh-CN" altLang="en-US" sz="2800" b="1" dirty="0">
                <a:ea typeface="黑体" panose="02010609060101010101" pitchFamily="49" charset="-122"/>
              </a:rPr>
              <a:t>分工</a:t>
            </a:r>
            <a:endParaRPr lang="zh-CN" altLang="zh-CN" sz="1800" dirty="0"/>
          </a:p>
        </p:txBody>
      </p:sp>
      <p:sp>
        <p:nvSpPr>
          <p:cNvPr id="26627"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6628"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7" name="矩形 6"/>
          <p:cNvSpPr/>
          <p:nvPr/>
        </p:nvSpPr>
        <p:spPr>
          <a:xfrm>
            <a:off x="571550" y="1676446"/>
            <a:ext cx="7657954" cy="4739759"/>
          </a:xfrm>
          <a:prstGeom prst="rect">
            <a:avLst/>
          </a:prstGeom>
        </p:spPr>
        <p:txBody>
          <a:bodyPr wrap="square">
            <a:spAutoFit/>
          </a:bodyPr>
          <a:lstStyle/>
          <a:p>
            <a:pPr algn="just" eaLnBrk="1" fontAlgn="auto" hangingPunct="1"/>
            <a:r>
              <a:rPr lang="zh-CN" altLang="en-US" sz="2400" b="1" dirty="0">
                <a:solidFill>
                  <a:srgbClr val="333333"/>
                </a:solidFill>
                <a:ea typeface="宋体" panose="02010600030101010101" pitchFamily="2" charset="-122"/>
              </a:rPr>
              <a:t>边中鉴：</a:t>
            </a:r>
            <a:endParaRPr lang="en-US" altLang="zh-CN" sz="2400" b="1" dirty="0">
              <a:solidFill>
                <a:srgbClr val="333333"/>
              </a:solidFill>
              <a:ea typeface="宋体" panose="02010600030101010101" pitchFamily="2" charset="-122"/>
            </a:endParaRPr>
          </a:p>
          <a:p>
            <a:pPr algn="just" eaLnBrk="1" fontAlgn="auto" hangingPunct="1"/>
            <a:r>
              <a:rPr lang="en-US" altLang="zh-CN" sz="2400" b="1" dirty="0">
                <a:solidFill>
                  <a:srgbClr val="333333"/>
                </a:solidFill>
                <a:ea typeface="宋体" panose="02010600030101010101" pitchFamily="2" charset="-122"/>
              </a:rPr>
              <a:t>       </a:t>
            </a:r>
            <a:r>
              <a:rPr lang="zh-CN" altLang="zh-CN" sz="2400" b="1" dirty="0">
                <a:solidFill>
                  <a:srgbClr val="333333"/>
                </a:solidFill>
                <a:ea typeface="宋体" panose="02010600030101010101" pitchFamily="2" charset="-122"/>
              </a:rPr>
              <a:t>设计方案制定</a:t>
            </a:r>
            <a:r>
              <a:rPr lang="zh-CN" altLang="en-US" sz="2400" b="1" dirty="0">
                <a:solidFill>
                  <a:srgbClr val="333333"/>
                </a:solidFill>
                <a:ea typeface="宋体" panose="02010600030101010101" pitchFamily="2" charset="-122"/>
              </a:rPr>
              <a:t>；人脸识别、</a:t>
            </a:r>
            <a:r>
              <a:rPr lang="en-US" altLang="zh-CN" sz="2400" b="1" dirty="0">
                <a:solidFill>
                  <a:srgbClr val="333333"/>
                </a:solidFill>
                <a:ea typeface="宋体" panose="02010600030101010101" pitchFamily="2" charset="-122"/>
              </a:rPr>
              <a:t>UI</a:t>
            </a:r>
            <a:r>
              <a:rPr lang="zh-CN" altLang="en-US" sz="2400" b="1" dirty="0">
                <a:solidFill>
                  <a:srgbClr val="333333"/>
                </a:solidFill>
                <a:ea typeface="宋体" panose="02010600030101010101" pitchFamily="2" charset="-122"/>
              </a:rPr>
              <a:t>设计及编写代码、多线程框架搭建</a:t>
            </a:r>
            <a:endParaRPr lang="en-US" altLang="zh-CN" sz="2400" b="1" dirty="0">
              <a:solidFill>
                <a:srgbClr val="333333"/>
              </a:solidFill>
              <a:ea typeface="宋体" panose="02010600030101010101" pitchFamily="2" charset="-122"/>
            </a:endParaRPr>
          </a:p>
          <a:p>
            <a:pPr algn="just" latinLnBrk="1"/>
            <a:endParaRPr lang="en-US" altLang="zh-CN" sz="2400" b="1" dirty="0">
              <a:solidFill>
                <a:srgbClr val="333333"/>
              </a:solidFill>
              <a:ea typeface="宋体" panose="02010600030101010101" pitchFamily="2" charset="-122"/>
            </a:endParaRPr>
          </a:p>
          <a:p>
            <a:pPr algn="just" latinLnBrk="1"/>
            <a:r>
              <a:rPr lang="zh-CN" altLang="en-US" sz="2400" b="1" dirty="0">
                <a:solidFill>
                  <a:srgbClr val="333333"/>
                </a:solidFill>
                <a:ea typeface="宋体" panose="02010600030101010101" pitchFamily="2" charset="-122"/>
              </a:rPr>
              <a:t>朱旭东：</a:t>
            </a:r>
            <a:endParaRPr lang="en-US" altLang="zh-CN" sz="2400" b="1" dirty="0">
              <a:solidFill>
                <a:srgbClr val="333333"/>
              </a:solidFill>
              <a:ea typeface="宋体" panose="02010600030101010101" pitchFamily="2" charset="-122"/>
            </a:endParaRPr>
          </a:p>
          <a:p>
            <a:pPr algn="just" latinLnBrk="1"/>
            <a:r>
              <a:rPr lang="en-US" altLang="zh-CN" sz="2400" b="1" dirty="0">
                <a:solidFill>
                  <a:srgbClr val="333333"/>
                </a:solidFill>
                <a:ea typeface="宋体" panose="02010600030101010101" pitchFamily="2" charset="-122"/>
              </a:rPr>
              <a:t>       </a:t>
            </a:r>
            <a:r>
              <a:rPr lang="zh-CN" altLang="en-US" sz="2400" b="1" dirty="0">
                <a:solidFill>
                  <a:srgbClr val="333333"/>
                </a:solidFill>
                <a:ea typeface="宋体" panose="02010600030101010101" pitchFamily="2" charset="-122"/>
              </a:rPr>
              <a:t>日志展示，数据库操作，留言功能设计</a:t>
            </a:r>
            <a:endParaRPr lang="en-US" altLang="zh-CN" sz="2400" b="1" dirty="0">
              <a:solidFill>
                <a:srgbClr val="333333"/>
              </a:solidFill>
              <a:latin typeface="+mn-ea"/>
              <a:ea typeface="+mn-ea"/>
            </a:endParaRPr>
          </a:p>
          <a:p>
            <a:pPr algn="just" latinLnBrk="1"/>
            <a:endParaRPr lang="en-US" altLang="zh-CN" sz="2400" b="1" dirty="0">
              <a:solidFill>
                <a:srgbClr val="333333"/>
              </a:solidFill>
              <a:ea typeface="宋体" panose="02010600030101010101" pitchFamily="2" charset="-122"/>
            </a:endParaRPr>
          </a:p>
          <a:p>
            <a:pPr algn="just" latinLnBrk="1"/>
            <a:r>
              <a:rPr lang="zh-CN" altLang="en-US" sz="2400" b="1" dirty="0">
                <a:solidFill>
                  <a:srgbClr val="333333"/>
                </a:solidFill>
                <a:ea typeface="宋体" panose="02010600030101010101" pitchFamily="2" charset="-122"/>
              </a:rPr>
              <a:t>任锦涛：</a:t>
            </a:r>
            <a:endParaRPr lang="en-US" altLang="zh-CN" sz="2400" b="1" dirty="0">
              <a:solidFill>
                <a:srgbClr val="333333"/>
              </a:solidFill>
              <a:ea typeface="宋体" panose="02010600030101010101" pitchFamily="2" charset="-122"/>
            </a:endParaRPr>
          </a:p>
          <a:p>
            <a:pPr algn="just" latinLnBrk="1"/>
            <a:r>
              <a:rPr lang="en-US" altLang="zh-CN" sz="2400" b="1" dirty="0">
                <a:solidFill>
                  <a:srgbClr val="333333"/>
                </a:solidFill>
                <a:ea typeface="宋体" panose="02010600030101010101" pitchFamily="2" charset="-122"/>
              </a:rPr>
              <a:t>        </a:t>
            </a:r>
            <a:r>
              <a:rPr lang="zh-CN" altLang="en-US" sz="2400" b="1" dirty="0">
                <a:solidFill>
                  <a:srgbClr val="333333"/>
                </a:solidFill>
                <a:ea typeface="宋体" panose="02010600030101010101" pitchFamily="2" charset="-122"/>
              </a:rPr>
              <a:t>语音识别，文字语音相互转换，百度</a:t>
            </a:r>
            <a:r>
              <a:rPr lang="en-US" altLang="zh-CN" sz="2400" b="1" dirty="0">
                <a:solidFill>
                  <a:srgbClr val="333333"/>
                </a:solidFill>
                <a:ea typeface="宋体" panose="02010600030101010101" pitchFamily="2" charset="-122"/>
              </a:rPr>
              <a:t>AI</a:t>
            </a:r>
            <a:r>
              <a:rPr lang="zh-CN" altLang="en-US" sz="2400" b="1" dirty="0">
                <a:solidFill>
                  <a:srgbClr val="333333"/>
                </a:solidFill>
                <a:ea typeface="宋体" panose="02010600030101010101" pitchFamily="2" charset="-122"/>
              </a:rPr>
              <a:t>的</a:t>
            </a:r>
            <a:r>
              <a:rPr lang="en-US" altLang="zh-CN" sz="2400" b="1" dirty="0">
                <a:solidFill>
                  <a:srgbClr val="333333"/>
                </a:solidFill>
                <a:ea typeface="宋体" panose="02010600030101010101" pitchFamily="2" charset="-122"/>
              </a:rPr>
              <a:t>API</a:t>
            </a:r>
            <a:r>
              <a:rPr lang="zh-CN" altLang="en-US" sz="2400" b="1" dirty="0">
                <a:solidFill>
                  <a:srgbClr val="333333"/>
                </a:solidFill>
                <a:ea typeface="宋体" panose="02010600030101010101" pitchFamily="2" charset="-122"/>
              </a:rPr>
              <a:t>的调用</a:t>
            </a:r>
            <a:endParaRPr lang="en-US" altLang="zh-CN" sz="2400" b="1" dirty="0">
              <a:solidFill>
                <a:srgbClr val="333333"/>
              </a:solidFill>
              <a:ea typeface="宋体" panose="02010600030101010101" pitchFamily="2" charset="-122"/>
            </a:endParaRPr>
          </a:p>
          <a:p>
            <a:pPr algn="just" latinLnBrk="1"/>
            <a:endParaRPr lang="en-US" altLang="zh-CN" sz="2400" b="1" dirty="0">
              <a:solidFill>
                <a:srgbClr val="333333"/>
              </a:solidFill>
              <a:ea typeface="宋体" panose="02010600030101010101" pitchFamily="2" charset="-122"/>
            </a:endParaRPr>
          </a:p>
          <a:p>
            <a:pPr algn="just" latinLnBrk="1"/>
            <a:endParaRPr lang="en-US" altLang="zh-CN" sz="2000" b="1" dirty="0">
              <a:solidFill>
                <a:srgbClr val="333333"/>
              </a:solidFill>
              <a:ea typeface="宋体" panose="02010600030101010101" pitchFamily="2" charset="-122"/>
            </a:endParaRPr>
          </a:p>
          <a:p>
            <a:pPr algn="just" latinLnBrk="1"/>
            <a:endParaRPr lang="en-US" altLang="zh-CN" dirty="0">
              <a:solidFill>
                <a:srgbClr val="3333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00"/>
                                        <p:tgtEl>
                                          <p:spTgt spid="7">
                                            <p:txEl>
                                              <p:pRg st="4" end="4"/>
                                            </p:txEl>
                                          </p:spTgt>
                                        </p:tgtEl>
                                      </p:cBhvr>
                                    </p:animEffect>
                                    <p:anim calcmode="lin" valueType="num">
                                      <p:cBhvr>
                                        <p:cTn id="2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1000"/>
                                        <p:tgtEl>
                                          <p:spTgt spid="7">
                                            <p:txEl>
                                              <p:pRg st="7" end="7"/>
                                            </p:txEl>
                                          </p:spTgt>
                                        </p:tgtEl>
                                      </p:cBhvr>
                                    </p:animEffect>
                                    <p:anim calcmode="lin" valueType="num">
                                      <p:cBhvr>
                                        <p:cTn id="3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81000" y="228600"/>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开发过程</a:t>
            </a:r>
            <a:r>
              <a:rPr lang="en-US" altLang="zh-CN" sz="2800" b="1" dirty="0">
                <a:ea typeface="黑体" panose="02010609060101010101" pitchFamily="49" charset="-122"/>
              </a:rPr>
              <a:t>——</a:t>
            </a:r>
            <a:r>
              <a:rPr lang="zh-CN" altLang="en-US" sz="2800" b="1" dirty="0">
                <a:ea typeface="黑体" panose="02010609060101010101" pitchFamily="49" charset="-122"/>
              </a:rPr>
              <a:t>主要困难与解决</a:t>
            </a:r>
            <a:endParaRPr lang="zh-CN" altLang="zh-CN" sz="1800" dirty="0"/>
          </a:p>
        </p:txBody>
      </p:sp>
      <p:sp>
        <p:nvSpPr>
          <p:cNvPr id="26627"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6628"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graphicFrame>
        <p:nvGraphicFramePr>
          <p:cNvPr id="2" name="图示 1"/>
          <p:cNvGraphicFramePr/>
          <p:nvPr>
            <p:extLst>
              <p:ext uri="{D42A27DB-BD31-4B8C-83A1-F6EECF244321}">
                <p14:modId xmlns:p14="http://schemas.microsoft.com/office/powerpoint/2010/main" val="2007225602"/>
              </p:ext>
            </p:extLst>
          </p:nvPr>
        </p:nvGraphicFramePr>
        <p:xfrm>
          <a:off x="1028793" y="1214436"/>
          <a:ext cx="7086414" cy="564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81000" y="228600"/>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系统流程图</a:t>
            </a:r>
            <a:endParaRPr lang="zh-CN" altLang="zh-CN" sz="1800" dirty="0"/>
          </a:p>
        </p:txBody>
      </p:sp>
      <p:sp>
        <p:nvSpPr>
          <p:cNvPr id="24579"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4580"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54" y="989939"/>
            <a:ext cx="8686692" cy="57681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1" y="2438426"/>
            <a:ext cx="914400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17462" y="344648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1524080" y="3105834"/>
            <a:ext cx="63531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a:latin typeface="微软雅黑" panose="020B0503020204020204" pitchFamily="34" charset="-122"/>
                <a:ea typeface="微软雅黑" panose="020B0503020204020204" pitchFamily="34" charset="-122"/>
              </a:rPr>
              <a:t>项目成果</a:t>
            </a:r>
            <a:endParaRPr lang="zh-CN" altLang="zh-CN" sz="6000" b="1" dirty="0">
              <a:latin typeface="微软雅黑" panose="020B0503020204020204" pitchFamily="34" charset="-122"/>
              <a:ea typeface="微软雅黑" panose="020B0503020204020204" pitchFamily="34" charset="-122"/>
            </a:endParaRPr>
          </a:p>
        </p:txBody>
      </p:sp>
      <p:sp>
        <p:nvSpPr>
          <p:cNvPr id="15366" name="Text Box 6"/>
          <p:cNvSpPr txBox="1">
            <a:spLocks noChangeArrowheads="1"/>
          </p:cNvSpPr>
          <p:nvPr/>
        </p:nvSpPr>
        <p:spPr bwMode="auto">
          <a:xfrm>
            <a:off x="17462" y="3217888"/>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15367" name="Text Box 7"/>
          <p:cNvSpPr txBox="1">
            <a:spLocks noChangeArrowheads="1"/>
          </p:cNvSpPr>
          <p:nvPr/>
        </p:nvSpPr>
        <p:spPr bwMode="auto">
          <a:xfrm>
            <a:off x="5562574" y="3217888"/>
            <a:ext cx="457188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81000" y="228600"/>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项目成果展示</a:t>
            </a:r>
            <a:r>
              <a:rPr lang="zh-CN" altLang="zh-CN" sz="1800" dirty="0"/>
              <a:t> </a:t>
            </a:r>
          </a:p>
        </p:txBody>
      </p:sp>
      <p:sp>
        <p:nvSpPr>
          <p:cNvPr id="24579"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4580"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pic>
        <p:nvPicPr>
          <p:cNvPr id="6" name="图片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037552"/>
            <a:ext cx="6498970" cy="388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DA6E431-9550-4D73-9A83-B1A95B2D67A4}"/>
              </a:ext>
            </a:extLst>
          </p:cNvPr>
          <p:cNvPicPr>
            <a:picLocks noChangeAspect="1"/>
          </p:cNvPicPr>
          <p:nvPr/>
        </p:nvPicPr>
        <p:blipFill>
          <a:blip r:embed="rId4"/>
          <a:stretch>
            <a:fillRect/>
          </a:stretch>
        </p:blipFill>
        <p:spPr>
          <a:xfrm>
            <a:off x="2590852" y="2910241"/>
            <a:ext cx="6498970" cy="37191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81000" y="228600"/>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项目成果展示</a:t>
            </a:r>
            <a:r>
              <a:rPr lang="zh-CN" altLang="zh-CN" sz="1800" dirty="0"/>
              <a:t> </a:t>
            </a:r>
          </a:p>
        </p:txBody>
      </p:sp>
      <p:sp>
        <p:nvSpPr>
          <p:cNvPr id="24579"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4580"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2" name="内容占位符 1"/>
          <p:cNvSpPr>
            <a:spLocks noGrp="1"/>
          </p:cNvSpPr>
          <p:nvPr>
            <p:ph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1" y="2438426"/>
            <a:ext cx="914400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17462" y="344648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1524080" y="3105834"/>
            <a:ext cx="63531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a:latin typeface="微软雅黑" panose="020B0503020204020204" pitchFamily="34" charset="-122"/>
                <a:ea typeface="微软雅黑" panose="020B0503020204020204" pitchFamily="34" charset="-122"/>
              </a:rPr>
              <a:t>项目自评</a:t>
            </a:r>
            <a:endParaRPr lang="zh-CN" altLang="zh-CN" sz="6000" b="1" dirty="0">
              <a:latin typeface="微软雅黑" panose="020B0503020204020204" pitchFamily="34" charset="-122"/>
              <a:ea typeface="微软雅黑" panose="020B0503020204020204" pitchFamily="34" charset="-122"/>
            </a:endParaRPr>
          </a:p>
        </p:txBody>
      </p:sp>
      <p:sp>
        <p:nvSpPr>
          <p:cNvPr id="15366" name="Text Box 6"/>
          <p:cNvSpPr txBox="1">
            <a:spLocks noChangeArrowheads="1"/>
          </p:cNvSpPr>
          <p:nvPr/>
        </p:nvSpPr>
        <p:spPr bwMode="auto">
          <a:xfrm>
            <a:off x="17462" y="3217888"/>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15367" name="Text Box 7"/>
          <p:cNvSpPr txBox="1">
            <a:spLocks noChangeArrowheads="1"/>
          </p:cNvSpPr>
          <p:nvPr/>
        </p:nvSpPr>
        <p:spPr bwMode="auto">
          <a:xfrm>
            <a:off x="5562574" y="3217888"/>
            <a:ext cx="457188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81000" y="228600"/>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项目自评</a:t>
            </a:r>
            <a:r>
              <a:rPr lang="zh-CN" altLang="zh-CN" sz="1800" dirty="0"/>
              <a:t> </a:t>
            </a:r>
          </a:p>
        </p:txBody>
      </p:sp>
      <p:sp>
        <p:nvSpPr>
          <p:cNvPr id="24579"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4580"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6" name="内容占位符 5"/>
          <p:cNvSpPr>
            <a:spLocks noGrp="1"/>
          </p:cNvSpPr>
          <p:nvPr>
            <p:ph idx="1"/>
          </p:nvPr>
        </p:nvSpPr>
        <p:spPr>
          <a:xfrm>
            <a:off x="381000" y="1708149"/>
            <a:ext cx="8534286" cy="4525963"/>
          </a:xfrm>
        </p:spPr>
        <p:txBody>
          <a:bodyPr/>
          <a:lstStyle/>
          <a:p>
            <a:r>
              <a:rPr lang="zh-CN" altLang="en-US" sz="2400" dirty="0">
                <a:latin typeface="+mn-ea"/>
              </a:rPr>
              <a:t>充分利用</a:t>
            </a:r>
            <a:r>
              <a:rPr lang="en-US" altLang="zh-CN" sz="2400" dirty="0">
                <a:latin typeface="+mn-ea"/>
              </a:rPr>
              <a:t>python</a:t>
            </a:r>
            <a:r>
              <a:rPr lang="zh-CN" altLang="en-US" sz="2400" dirty="0">
                <a:latin typeface="+mn-ea"/>
              </a:rPr>
              <a:t>开源库，实现基本功能</a:t>
            </a:r>
            <a:endParaRPr lang="en-US" altLang="zh-CN" sz="2400" dirty="0">
              <a:latin typeface="+mn-ea"/>
            </a:endParaRPr>
          </a:p>
          <a:p>
            <a:pPr lvl="1">
              <a:buFont typeface="Arial" panose="020B0604020202020204" pitchFamily="34" charset="0"/>
              <a:buChar char="•"/>
            </a:pPr>
            <a:r>
              <a:rPr lang="zh-CN" altLang="en-US" sz="1800" dirty="0">
                <a:latin typeface="+mn-ea"/>
              </a:rPr>
              <a:t>实现对家庭成员的人脸录入，人脸识别</a:t>
            </a:r>
            <a:endParaRPr lang="en-US" altLang="zh-CN" sz="1800" dirty="0">
              <a:latin typeface="+mn-ea"/>
            </a:endParaRPr>
          </a:p>
          <a:p>
            <a:pPr lvl="1">
              <a:buFont typeface="Arial" panose="020B0604020202020204" pitchFamily="34" charset="0"/>
              <a:buChar char="•"/>
            </a:pPr>
            <a:r>
              <a:rPr lang="zh-CN" altLang="en-US" sz="1800" dirty="0">
                <a:latin typeface="+mn-ea"/>
              </a:rPr>
              <a:t>利用百度</a:t>
            </a:r>
            <a:r>
              <a:rPr lang="en-US" altLang="zh-CN" sz="1800" dirty="0">
                <a:latin typeface="+mn-ea"/>
              </a:rPr>
              <a:t>AI</a:t>
            </a:r>
            <a:r>
              <a:rPr lang="zh-CN" altLang="en-US" sz="1800" dirty="0">
                <a:latin typeface="+mn-ea"/>
              </a:rPr>
              <a:t>完成了，语音和文字的转换</a:t>
            </a:r>
            <a:endParaRPr lang="en-US" altLang="zh-CN" sz="1800" dirty="0">
              <a:latin typeface="+mn-ea"/>
            </a:endParaRPr>
          </a:p>
          <a:p>
            <a:pPr lvl="1">
              <a:buFont typeface="Arial" panose="020B0604020202020204" pitchFamily="34" charset="0"/>
              <a:buChar char="•"/>
            </a:pPr>
            <a:r>
              <a:rPr lang="zh-CN" altLang="en-US" sz="1800" dirty="0">
                <a:latin typeface="+mn-ea"/>
              </a:rPr>
              <a:t>功能完成度较高，符合设计要求</a:t>
            </a:r>
            <a:endParaRPr lang="en-US" altLang="zh-CN" sz="1800" dirty="0">
              <a:latin typeface="+mn-ea"/>
            </a:endParaRPr>
          </a:p>
          <a:p>
            <a:r>
              <a:rPr lang="zh-CN" altLang="en-US" sz="2400" dirty="0">
                <a:latin typeface="+mn-ea"/>
              </a:rPr>
              <a:t>创新点</a:t>
            </a:r>
            <a:endParaRPr lang="en-US" altLang="zh-CN" sz="2400" dirty="0">
              <a:latin typeface="+mn-ea"/>
            </a:endParaRPr>
          </a:p>
          <a:p>
            <a:pPr lvl="1">
              <a:buFont typeface="Arial" panose="020B0604020202020204" pitchFamily="34" charset="0"/>
              <a:buChar char="•"/>
            </a:pPr>
            <a:r>
              <a:rPr lang="zh-CN" altLang="en-US" sz="1800" dirty="0">
                <a:latin typeface="+mn-ea"/>
              </a:rPr>
              <a:t>人脸识别和语音识别转换相结合</a:t>
            </a:r>
            <a:endParaRPr lang="en-US" altLang="zh-CN" sz="1800" dirty="0">
              <a:latin typeface="+mn-ea"/>
            </a:endParaRPr>
          </a:p>
          <a:p>
            <a:pPr lvl="1">
              <a:buFont typeface="Arial" panose="020B0604020202020204" pitchFamily="34" charset="0"/>
              <a:buChar char="•"/>
            </a:pPr>
            <a:r>
              <a:rPr lang="zh-CN" altLang="en-US" sz="1800" dirty="0">
                <a:latin typeface="+mn-ea"/>
              </a:rPr>
              <a:t>具有完整的交互界面设计，可进行语音操作</a:t>
            </a:r>
            <a:endParaRPr lang="en-US" altLang="zh-CN" sz="1800" dirty="0">
              <a:latin typeface="+mn-ea"/>
            </a:endParaRPr>
          </a:p>
          <a:p>
            <a:pPr lvl="1">
              <a:buFont typeface="Arial" panose="020B0604020202020204" pitchFamily="34" charset="0"/>
              <a:buChar char="•"/>
            </a:pPr>
            <a:r>
              <a:rPr lang="zh-CN" altLang="en-US" sz="1800" dirty="0">
                <a:latin typeface="+mn-ea"/>
              </a:rPr>
              <a:t>尽可能采用人性化设计，便于使用</a:t>
            </a:r>
            <a:endParaRPr lang="en-US" altLang="zh-CN" sz="1800" dirty="0">
              <a:latin typeface="+mn-ea"/>
            </a:endParaRPr>
          </a:p>
          <a:p>
            <a:r>
              <a:rPr lang="zh-CN" altLang="en-US" sz="2400" dirty="0">
                <a:latin typeface="+mn-ea"/>
              </a:rPr>
              <a:t>目前存在的不足</a:t>
            </a:r>
            <a:endParaRPr lang="en-US" altLang="zh-CN" sz="2400" dirty="0">
              <a:latin typeface="+mn-ea"/>
            </a:endParaRPr>
          </a:p>
          <a:p>
            <a:pPr lvl="1">
              <a:buFont typeface="Arial" panose="020B0604020202020204" pitchFamily="34" charset="0"/>
              <a:buChar char="•"/>
            </a:pPr>
            <a:r>
              <a:rPr lang="zh-CN" altLang="en-US" sz="1800" dirty="0">
                <a:latin typeface="+mn-ea"/>
              </a:rPr>
              <a:t>多线程数据共享，以及后台录音时长问题造成系统响应有一定延迟</a:t>
            </a:r>
            <a:endParaRPr lang="en-US" altLang="zh-CN" sz="1800" dirty="0">
              <a:latin typeface="+mn-ea"/>
            </a:endParaRPr>
          </a:p>
          <a:p>
            <a:pPr lvl="1">
              <a:buFont typeface="Arial" panose="020B0604020202020204" pitchFamily="34" charset="0"/>
              <a:buChar char="•"/>
            </a:pPr>
            <a:r>
              <a:rPr lang="zh-CN" altLang="en-US" sz="1800" dirty="0">
                <a:latin typeface="+mn-ea"/>
              </a:rPr>
              <a:t>第三方库</a:t>
            </a:r>
            <a:r>
              <a:rPr lang="en-US" altLang="zh-CN" sz="1800" dirty="0" err="1">
                <a:latin typeface="+mn-ea"/>
              </a:rPr>
              <a:t>dlib</a:t>
            </a:r>
            <a:r>
              <a:rPr lang="zh-CN" altLang="en-US" sz="1800" dirty="0">
                <a:latin typeface="+mn-ea"/>
              </a:rPr>
              <a:t>自带的人脸预测器、特征提取器，对于同一人多份特征的处理也是取平均脸，受环境影响大，且计算较大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1000"/>
                                        <p:tgtEl>
                                          <p:spTgt spid="6">
                                            <p:txEl>
                                              <p:pRg st="5" end="5"/>
                                            </p:txEl>
                                          </p:spTgt>
                                        </p:tgtEl>
                                      </p:cBhvr>
                                    </p:animEffect>
                                    <p:anim calcmode="lin" valueType="num">
                                      <p:cBhvr>
                                        <p:cTn id="3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fade">
                                      <p:cBhvr>
                                        <p:cTn id="45" dur="1000"/>
                                        <p:tgtEl>
                                          <p:spTgt spid="6">
                                            <p:txEl>
                                              <p:pRg st="6" end="6"/>
                                            </p:txEl>
                                          </p:spTgt>
                                        </p:tgtEl>
                                      </p:cBhvr>
                                    </p:animEffect>
                                    <p:anim calcmode="lin" valueType="num">
                                      <p:cBhvr>
                                        <p:cTn id="4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1000"/>
                                        <p:tgtEl>
                                          <p:spTgt spid="6">
                                            <p:txEl>
                                              <p:pRg st="7" end="7"/>
                                            </p:txEl>
                                          </p:spTgt>
                                        </p:tgtEl>
                                      </p:cBhvr>
                                    </p:animEffect>
                                    <p:anim calcmode="lin" valueType="num">
                                      <p:cBhvr>
                                        <p:cTn id="5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fade">
                                      <p:cBhvr>
                                        <p:cTn id="59" dur="1000"/>
                                        <p:tgtEl>
                                          <p:spTgt spid="6">
                                            <p:txEl>
                                              <p:pRg st="8" end="8"/>
                                            </p:txEl>
                                          </p:spTgt>
                                        </p:tgtEl>
                                      </p:cBhvr>
                                    </p:animEffect>
                                    <p:anim calcmode="lin" valueType="num">
                                      <p:cBhvr>
                                        <p:cTn id="6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
                                            <p:txEl>
                                              <p:pRg st="9" end="9"/>
                                            </p:txEl>
                                          </p:spTgt>
                                        </p:tgtEl>
                                        <p:attrNameLst>
                                          <p:attrName>style.visibility</p:attrName>
                                        </p:attrNameLst>
                                      </p:cBhvr>
                                      <p:to>
                                        <p:strVal val="visible"/>
                                      </p:to>
                                    </p:set>
                                    <p:animEffect transition="in" filter="fade">
                                      <p:cBhvr>
                                        <p:cTn id="66" dur="1000"/>
                                        <p:tgtEl>
                                          <p:spTgt spid="6">
                                            <p:txEl>
                                              <p:pRg st="9" end="9"/>
                                            </p:txEl>
                                          </p:spTgt>
                                        </p:tgtEl>
                                      </p:cBhvr>
                                    </p:animEffect>
                                    <p:anim calcmode="lin" valueType="num">
                                      <p:cBhvr>
                                        <p:cTn id="6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0" y="24384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0" y="3505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p:cNvSpPr txBox="1">
            <a:spLocks noChangeArrowheads="1"/>
          </p:cNvSpPr>
          <p:nvPr/>
        </p:nvSpPr>
        <p:spPr bwMode="auto">
          <a:xfrm>
            <a:off x="3505200" y="2743200"/>
            <a:ext cx="472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8000" b="1">
                <a:latin typeface="微软雅黑" panose="020B0503020204020204" pitchFamily="34" charset="-122"/>
                <a:ea typeface="微软雅黑" panose="020B0503020204020204" pitchFamily="34" charset="-122"/>
              </a:rPr>
              <a:t>END</a:t>
            </a:r>
          </a:p>
        </p:txBody>
      </p:sp>
      <p:sp>
        <p:nvSpPr>
          <p:cNvPr id="28677" name="Rectangle 5"/>
          <p:cNvSpPr>
            <a:spLocks noChangeArrowheads="1"/>
          </p:cNvSpPr>
          <p:nvPr/>
        </p:nvSpPr>
        <p:spPr bwMode="auto">
          <a:xfrm>
            <a:off x="3810000" y="388620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400">
                <a:latin typeface="微软雅黑" panose="020B0503020204020204" pitchFamily="34" charset="-122"/>
                <a:ea typeface="微软雅黑" panose="020B0503020204020204" pitchFamily="34" charset="-122"/>
              </a:rPr>
              <a:t>Thank You</a:t>
            </a:r>
          </a:p>
        </p:txBody>
      </p:sp>
      <p:sp>
        <p:nvSpPr>
          <p:cNvPr id="28678" name="Text Box 6"/>
          <p:cNvSpPr txBox="1">
            <a:spLocks noChangeArrowheads="1"/>
          </p:cNvSpPr>
          <p:nvPr/>
        </p:nvSpPr>
        <p:spPr bwMode="auto">
          <a:xfrm>
            <a:off x="-74613" y="3276600"/>
            <a:ext cx="9142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8679" name="Text Box 7"/>
          <p:cNvSpPr txBox="1">
            <a:spLocks noChangeArrowheads="1"/>
          </p:cNvSpPr>
          <p:nvPr/>
        </p:nvSpPr>
        <p:spPr bwMode="auto">
          <a:xfrm>
            <a:off x="5715000" y="3276600"/>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0200" y="0"/>
            <a:ext cx="8636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387" name="TextBox 4"/>
          <p:cNvSpPr txBox="1">
            <a:spLocks noChangeArrowheads="1"/>
          </p:cNvSpPr>
          <p:nvPr/>
        </p:nvSpPr>
        <p:spPr bwMode="auto">
          <a:xfrm>
            <a:off x="4240213" y="1125538"/>
            <a:ext cx="649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0"/>
              </a:spcBef>
              <a:buFontTx/>
              <a:buNone/>
            </a:pPr>
            <a:r>
              <a:rPr lang="en-US" altLang="zh-CN"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rPr>
              <a:t>01</a:t>
            </a:r>
            <a:endParaRPr lang="zh-CN" altLang="en-US"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endParaRPr>
          </a:p>
        </p:txBody>
      </p:sp>
      <p:cxnSp>
        <p:nvCxnSpPr>
          <p:cNvPr id="10" name="直接连接符 9"/>
          <p:cNvCxnSpPr/>
          <p:nvPr/>
        </p:nvCxnSpPr>
        <p:spPr>
          <a:xfrm>
            <a:off x="3316288" y="1493838"/>
            <a:ext cx="863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176713" y="1436688"/>
            <a:ext cx="107950" cy="107950"/>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390" name="TextBox 13"/>
          <p:cNvSpPr txBox="1">
            <a:spLocks noChangeArrowheads="1"/>
          </p:cNvSpPr>
          <p:nvPr/>
        </p:nvSpPr>
        <p:spPr bwMode="auto">
          <a:xfrm>
            <a:off x="4183063" y="3492500"/>
            <a:ext cx="649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0"/>
              </a:spcBef>
              <a:buFontTx/>
              <a:buNone/>
            </a:pPr>
            <a:r>
              <a:rPr lang="en-US" altLang="zh-CN"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rPr>
              <a:t>03</a:t>
            </a:r>
            <a:endParaRPr lang="zh-CN" altLang="en-US"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endParaRPr>
          </a:p>
        </p:txBody>
      </p:sp>
      <p:cxnSp>
        <p:nvCxnSpPr>
          <p:cNvPr id="16" name="直接连接符 15"/>
          <p:cNvCxnSpPr/>
          <p:nvPr/>
        </p:nvCxnSpPr>
        <p:spPr>
          <a:xfrm flipH="1">
            <a:off x="4960938" y="2719388"/>
            <a:ext cx="863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flipH="1">
            <a:off x="4856163" y="2662238"/>
            <a:ext cx="107950" cy="109537"/>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393" name="TextBox 19"/>
          <p:cNvSpPr txBox="1">
            <a:spLocks noChangeArrowheads="1"/>
          </p:cNvSpPr>
          <p:nvPr/>
        </p:nvSpPr>
        <p:spPr bwMode="auto">
          <a:xfrm>
            <a:off x="4210050" y="4675188"/>
            <a:ext cx="649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0"/>
              </a:spcBef>
              <a:buFontTx/>
              <a:buNone/>
            </a:pPr>
            <a:r>
              <a:rPr lang="en-US" altLang="zh-CN"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rPr>
              <a:t>04</a:t>
            </a:r>
            <a:endParaRPr lang="zh-CN" altLang="en-US"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endParaRPr>
          </a:p>
        </p:txBody>
      </p:sp>
      <p:cxnSp>
        <p:nvCxnSpPr>
          <p:cNvPr id="22" name="直接连接符 21"/>
          <p:cNvCxnSpPr/>
          <p:nvPr/>
        </p:nvCxnSpPr>
        <p:spPr>
          <a:xfrm>
            <a:off x="3286125" y="3879850"/>
            <a:ext cx="8636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144963" y="3822700"/>
            <a:ext cx="109537" cy="107950"/>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396" name="Text Box 3"/>
          <p:cNvSpPr txBox="1">
            <a:spLocks noChangeArrowheads="1"/>
          </p:cNvSpPr>
          <p:nvPr/>
        </p:nvSpPr>
        <p:spPr bwMode="auto">
          <a:xfrm>
            <a:off x="1568450" y="1206500"/>
            <a:ext cx="20431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50000"/>
              </a:spcBef>
              <a:buFontTx/>
              <a:buNone/>
            </a:pPr>
            <a:r>
              <a:rPr lang="zh-CN" altLang="en-US" sz="3200" dirty="0">
                <a:solidFill>
                  <a:schemeClr val="tx1"/>
                </a:solidFill>
                <a:latin typeface="Arial" panose="020B0604020202020204" pitchFamily="34" charset="0"/>
                <a:ea typeface="微软雅黑" panose="020B0503020204020204" pitchFamily="34" charset="-122"/>
              </a:rPr>
              <a:t>项目简介</a:t>
            </a:r>
            <a:endParaRPr lang="zh-CN" altLang="zh-CN" sz="3200" dirty="0">
              <a:solidFill>
                <a:schemeClr val="tx1"/>
              </a:solidFill>
              <a:latin typeface="Arial" panose="020B0604020202020204" pitchFamily="34" charset="0"/>
              <a:ea typeface="微软雅黑" panose="020B0503020204020204" pitchFamily="34" charset="-122"/>
            </a:endParaRPr>
          </a:p>
        </p:txBody>
      </p:sp>
      <p:sp>
        <p:nvSpPr>
          <p:cNvPr id="16397" name="TextBox 13"/>
          <p:cNvSpPr txBox="1">
            <a:spLocks noChangeArrowheads="1"/>
          </p:cNvSpPr>
          <p:nvPr/>
        </p:nvSpPr>
        <p:spPr bwMode="auto">
          <a:xfrm>
            <a:off x="4237038" y="2308225"/>
            <a:ext cx="649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0"/>
              </a:spcBef>
              <a:buFontTx/>
              <a:buNone/>
            </a:pPr>
            <a:r>
              <a:rPr lang="en-US" altLang="zh-CN"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rPr>
              <a:t>02</a:t>
            </a:r>
            <a:endParaRPr lang="zh-CN" altLang="en-US" sz="3600" b="1">
              <a:solidFill>
                <a:srgbClr val="FFFFFF"/>
              </a:solidFill>
              <a:latin typeface="MS PMincho" panose="02020600040205080304" pitchFamily="18" charset="-128"/>
              <a:ea typeface="MS PMincho" panose="02020600040205080304" pitchFamily="18" charset="-128"/>
              <a:cs typeface="MS PMincho" panose="02020600040205080304" pitchFamily="18" charset="-128"/>
            </a:endParaRPr>
          </a:p>
        </p:txBody>
      </p:sp>
      <p:cxnSp>
        <p:nvCxnSpPr>
          <p:cNvPr id="27" name="直接连接符 26"/>
          <p:cNvCxnSpPr/>
          <p:nvPr/>
        </p:nvCxnSpPr>
        <p:spPr>
          <a:xfrm flipH="1">
            <a:off x="4979988" y="5029200"/>
            <a:ext cx="865187"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flipH="1">
            <a:off x="4876800" y="4972050"/>
            <a:ext cx="107950" cy="107950"/>
          </a:xfrm>
          <a:prstGeom prst="ellipse">
            <a:avLst/>
          </a:prstGeom>
          <a:solidFill>
            <a:schemeClr val="accent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400" name="Text Box 3"/>
          <p:cNvSpPr txBox="1">
            <a:spLocks noChangeArrowheads="1"/>
          </p:cNvSpPr>
          <p:nvPr/>
        </p:nvSpPr>
        <p:spPr bwMode="auto">
          <a:xfrm>
            <a:off x="1473658" y="3584575"/>
            <a:ext cx="1890774"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50000"/>
              </a:spcBef>
              <a:buFontTx/>
              <a:buNone/>
            </a:pPr>
            <a:r>
              <a:rPr lang="zh-CN" altLang="en-US" sz="3200" dirty="0">
                <a:solidFill>
                  <a:schemeClr val="tx1"/>
                </a:solidFill>
                <a:latin typeface="Arial" panose="020B0604020202020204" pitchFamily="34" charset="0"/>
                <a:ea typeface="微软雅黑" panose="020B0503020204020204" pitchFamily="34" charset="-122"/>
              </a:rPr>
              <a:t>项目成果</a:t>
            </a:r>
            <a:endParaRPr lang="zh-CN" altLang="zh-CN" sz="3200" dirty="0">
              <a:solidFill>
                <a:schemeClr val="tx1"/>
              </a:solidFill>
              <a:latin typeface="Arial" panose="020B0604020202020204" pitchFamily="34" charset="0"/>
              <a:ea typeface="微软雅黑" panose="020B0503020204020204" pitchFamily="34" charset="-122"/>
            </a:endParaRPr>
          </a:p>
        </p:txBody>
      </p:sp>
      <p:sp>
        <p:nvSpPr>
          <p:cNvPr id="16401" name="Text Box 3"/>
          <p:cNvSpPr txBox="1">
            <a:spLocks noChangeArrowheads="1"/>
          </p:cNvSpPr>
          <p:nvPr/>
        </p:nvSpPr>
        <p:spPr bwMode="auto">
          <a:xfrm>
            <a:off x="5813425" y="2424113"/>
            <a:ext cx="2032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50000"/>
              </a:spcBef>
              <a:buFontTx/>
              <a:buNone/>
            </a:pPr>
            <a:r>
              <a:rPr lang="zh-CN" altLang="en-US" sz="3200" dirty="0">
                <a:solidFill>
                  <a:schemeClr val="tx1"/>
                </a:solidFill>
                <a:latin typeface="Arial" panose="020B0604020202020204" pitchFamily="34" charset="0"/>
                <a:ea typeface="微软雅黑" panose="020B0503020204020204" pitchFamily="34" charset="-122"/>
              </a:rPr>
              <a:t>开发过程</a:t>
            </a:r>
            <a:endParaRPr lang="zh-CN" altLang="zh-CN" sz="3200" dirty="0">
              <a:solidFill>
                <a:schemeClr val="tx1"/>
              </a:solidFill>
              <a:latin typeface="Arial" panose="020B0604020202020204" pitchFamily="34" charset="0"/>
              <a:ea typeface="微软雅黑" panose="020B0503020204020204" pitchFamily="34" charset="-122"/>
            </a:endParaRPr>
          </a:p>
        </p:txBody>
      </p:sp>
      <p:sp>
        <p:nvSpPr>
          <p:cNvPr id="16402" name="Text Box 3"/>
          <p:cNvSpPr txBox="1">
            <a:spLocks noChangeArrowheads="1"/>
          </p:cNvSpPr>
          <p:nvPr/>
        </p:nvSpPr>
        <p:spPr bwMode="auto">
          <a:xfrm>
            <a:off x="5948309" y="4705856"/>
            <a:ext cx="18971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eaLnBrk="1" hangingPunct="1">
              <a:lnSpc>
                <a:spcPct val="100000"/>
              </a:lnSpc>
              <a:spcBef>
                <a:spcPct val="50000"/>
              </a:spcBef>
              <a:buFontTx/>
              <a:buNone/>
            </a:pPr>
            <a:r>
              <a:rPr lang="zh-CN" altLang="en-US" sz="3200" dirty="0">
                <a:solidFill>
                  <a:schemeClr val="tx1"/>
                </a:solidFill>
                <a:latin typeface="Arial" panose="020B0604020202020204" pitchFamily="34" charset="0"/>
                <a:ea typeface="微软雅黑" panose="020B0503020204020204" pitchFamily="34" charset="-122"/>
              </a:rPr>
              <a:t>项目自评</a:t>
            </a:r>
            <a:endParaRPr lang="zh-CN" altLang="zh-CN" sz="3200" dirty="0">
              <a:solidFill>
                <a:schemeClr val="tx1"/>
              </a:solidFill>
              <a:latin typeface="Arial" panose="020B060402020202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1" y="2438426"/>
            <a:ext cx="914400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17462" y="344648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1524080" y="3105834"/>
            <a:ext cx="63531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a:latin typeface="微软雅黑" panose="020B0503020204020204" pitchFamily="34" charset="-122"/>
                <a:ea typeface="微软雅黑" panose="020B0503020204020204" pitchFamily="34" charset="-122"/>
              </a:rPr>
              <a:t>项目简介</a:t>
            </a:r>
            <a:endParaRPr lang="zh-CN" altLang="zh-CN" sz="6000" b="1" dirty="0">
              <a:latin typeface="微软雅黑" panose="020B0503020204020204" pitchFamily="34" charset="-122"/>
              <a:ea typeface="微软雅黑" panose="020B0503020204020204" pitchFamily="34" charset="-122"/>
            </a:endParaRPr>
          </a:p>
        </p:txBody>
      </p:sp>
      <p:sp>
        <p:nvSpPr>
          <p:cNvPr id="15366" name="Text Box 6"/>
          <p:cNvSpPr txBox="1">
            <a:spLocks noChangeArrowheads="1"/>
          </p:cNvSpPr>
          <p:nvPr/>
        </p:nvSpPr>
        <p:spPr bwMode="auto">
          <a:xfrm>
            <a:off x="17462" y="3217888"/>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15367" name="Text Box 7"/>
          <p:cNvSpPr txBox="1">
            <a:spLocks noChangeArrowheads="1"/>
          </p:cNvSpPr>
          <p:nvPr/>
        </p:nvSpPr>
        <p:spPr bwMode="auto">
          <a:xfrm>
            <a:off x="5562574" y="3217888"/>
            <a:ext cx="457188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381000" y="228600"/>
            <a:ext cx="7162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项目简介</a:t>
            </a:r>
            <a:r>
              <a:rPr lang="en-US" altLang="zh-CN" sz="2800" b="1" dirty="0">
                <a:ea typeface="黑体" panose="02010609060101010101" pitchFamily="49" charset="-122"/>
              </a:rPr>
              <a:t>——</a:t>
            </a:r>
            <a:r>
              <a:rPr lang="zh-CN" altLang="en-US" sz="2800" b="1" dirty="0">
                <a:ea typeface="黑体" panose="02010609060101010101" pitchFamily="49" charset="-122"/>
              </a:rPr>
              <a:t>背景之人脸识别</a:t>
            </a:r>
            <a:r>
              <a:rPr lang="zh-CN" altLang="zh-CN" sz="1800" dirty="0"/>
              <a:t> </a:t>
            </a:r>
          </a:p>
        </p:txBody>
      </p:sp>
      <p:sp>
        <p:nvSpPr>
          <p:cNvPr id="18435"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18436"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4" name="文本框 3"/>
          <p:cNvSpPr txBox="1"/>
          <p:nvPr/>
        </p:nvSpPr>
        <p:spPr>
          <a:xfrm>
            <a:off x="5013960" y="943610"/>
            <a:ext cx="3884930" cy="4523105"/>
          </a:xfrm>
          <a:prstGeom prst="rect">
            <a:avLst/>
          </a:prstGeom>
          <a:noFill/>
        </p:spPr>
        <p:txBody>
          <a:bodyPr wrap="square" rtlCol="0" anchor="t">
            <a:spAutoFit/>
          </a:bodyPr>
          <a:lstStyle/>
          <a:p>
            <a:pPr algn="l"/>
            <a:r>
              <a:rPr lang="zh-CN" altLang="en-US"/>
              <a:t>人脸</a:t>
            </a:r>
            <a:r>
              <a:rPr lang="zh-CN" altLang="en-US">
                <a:sym typeface="+mn-ea"/>
              </a:rPr>
              <a:t>识别应用的领域大致分为以下几类：</a:t>
            </a:r>
            <a:endParaRPr lang="zh-CN" altLang="en-US"/>
          </a:p>
          <a:p>
            <a:pPr algn="l"/>
            <a:r>
              <a:rPr lang="zh-CN" altLang="en-US"/>
              <a:t>   </a:t>
            </a:r>
          </a:p>
          <a:p>
            <a:pPr algn="l"/>
            <a:r>
              <a:rPr lang="en-US" altLang="zh-CN"/>
              <a:t>1</a:t>
            </a:r>
            <a:r>
              <a:rPr lang="zh-CN" altLang="en-US"/>
              <a:t>、安防领域。与人们工作生活最为密切的，要数人脸识别考勤、人脸识别闸机以及人脸识别访客机等，被应用于办公楼、社区等多个场合。</a:t>
            </a:r>
          </a:p>
          <a:p>
            <a:pPr algn="l"/>
            <a:r>
              <a:rPr lang="en-US" altLang="zh-CN"/>
              <a:t>2</a:t>
            </a:r>
            <a:r>
              <a:rPr lang="zh-CN" altLang="en-US"/>
              <a:t>、商业金融领域。支付宝的刷脸登录付款。多家银行升级了ATM机，其搭载的人脸识别技术全部采用最新的红外双目摄像头活体检测技术，能够完全抵御照片、换脸视频、翻拍。</a:t>
            </a:r>
          </a:p>
          <a:p>
            <a:pPr algn="l"/>
            <a:r>
              <a:rPr lang="en-US" altLang="zh-CN"/>
              <a:t>3</a:t>
            </a:r>
            <a:r>
              <a:rPr lang="zh-CN" altLang="en-US"/>
              <a:t>、娱乐领域。基于智能人脸检测定位技术，可以打造移动端美颜、美妆效果解决方案。</a:t>
            </a:r>
          </a:p>
          <a:p>
            <a:pPr algn="l"/>
            <a:endParaRPr lang="zh-CN" altLang="en-US"/>
          </a:p>
        </p:txBody>
      </p:sp>
      <p:pic>
        <p:nvPicPr>
          <p:cNvPr id="6" name="图片 5"/>
          <p:cNvPicPr/>
          <p:nvPr/>
        </p:nvPicPr>
        <p:blipFill>
          <a:blip r:embed="rId3"/>
          <a:stretch>
            <a:fillRect/>
          </a:stretch>
        </p:blipFill>
        <p:spPr>
          <a:xfrm>
            <a:off x="191135" y="1243965"/>
            <a:ext cx="4680000" cy="360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381000" y="228600"/>
            <a:ext cx="7162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项目简介</a:t>
            </a:r>
            <a:r>
              <a:rPr lang="en-US" altLang="zh-CN" sz="2800" b="1" dirty="0">
                <a:ea typeface="黑体" panose="02010609060101010101" pitchFamily="49" charset="-122"/>
              </a:rPr>
              <a:t>——</a:t>
            </a:r>
            <a:r>
              <a:rPr lang="zh-CN" altLang="en-US" sz="2800" b="1" dirty="0">
                <a:ea typeface="黑体" panose="02010609060101010101" pitchFamily="49" charset="-122"/>
              </a:rPr>
              <a:t>背景之语音识别</a:t>
            </a:r>
          </a:p>
        </p:txBody>
      </p:sp>
      <p:sp>
        <p:nvSpPr>
          <p:cNvPr id="18435"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18436"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pic>
        <p:nvPicPr>
          <p:cNvPr id="2" name="图片 1"/>
          <p:cNvPicPr/>
          <p:nvPr/>
        </p:nvPicPr>
        <p:blipFill>
          <a:blip r:embed="rId3"/>
          <a:stretch>
            <a:fillRect/>
          </a:stretch>
        </p:blipFill>
        <p:spPr>
          <a:xfrm>
            <a:off x="144780" y="1628775"/>
            <a:ext cx="4680000" cy="3600000"/>
          </a:xfrm>
          <a:prstGeom prst="rect">
            <a:avLst/>
          </a:prstGeom>
        </p:spPr>
      </p:pic>
      <p:sp>
        <p:nvSpPr>
          <p:cNvPr id="4" name="文本框 3"/>
          <p:cNvSpPr txBox="1"/>
          <p:nvPr/>
        </p:nvSpPr>
        <p:spPr>
          <a:xfrm>
            <a:off x="5122545" y="990600"/>
            <a:ext cx="3630295" cy="4523105"/>
          </a:xfrm>
          <a:prstGeom prst="rect">
            <a:avLst/>
          </a:prstGeom>
          <a:noFill/>
        </p:spPr>
        <p:txBody>
          <a:bodyPr wrap="square" rtlCol="0" anchor="t">
            <a:spAutoFit/>
          </a:bodyPr>
          <a:lstStyle/>
          <a:p>
            <a:r>
              <a:rPr lang="zh-CN" altLang="en-US"/>
              <a:t>语音识别应用的领域大致分为以下几类：</a:t>
            </a:r>
          </a:p>
          <a:p>
            <a:endParaRPr lang="zh-CN" altLang="en-US"/>
          </a:p>
          <a:p>
            <a:r>
              <a:rPr lang="en-US" altLang="zh-CN"/>
              <a:t>1</a:t>
            </a:r>
            <a:r>
              <a:rPr lang="zh-CN" altLang="en-US"/>
              <a:t>、办公室或商务系统。典型的应用包括：填写数据表格、数据库管理和控制、键盘功能增强等等。</a:t>
            </a:r>
          </a:p>
          <a:p>
            <a:r>
              <a:rPr lang="en-US" altLang="zh-CN"/>
              <a:t>2</a:t>
            </a:r>
            <a:r>
              <a:rPr lang="zh-CN" altLang="en-US"/>
              <a:t>、制造业：在质量控制中，语音识别系统可以为制造过程提供一种“不用手”、“不用眼”的检控（部件检查）。</a:t>
            </a:r>
          </a:p>
          <a:p>
            <a:r>
              <a:rPr lang="en-US" altLang="zh-CN"/>
              <a:t>3</a:t>
            </a:r>
            <a:r>
              <a:rPr lang="zh-CN" altLang="en-US"/>
              <a:t>、电信业</a:t>
            </a:r>
          </a:p>
          <a:p>
            <a:r>
              <a:rPr lang="en-US" altLang="zh-CN"/>
              <a:t>4</a:t>
            </a:r>
            <a:r>
              <a:rPr lang="zh-CN" altLang="en-US"/>
              <a:t>、医疗：这方面的主要应用是由声音来生成专业的医疗报告。</a:t>
            </a:r>
          </a:p>
          <a:p>
            <a:r>
              <a:rPr lang="en-US" altLang="zh-CN"/>
              <a:t>5</a:t>
            </a:r>
            <a:r>
              <a:rPr lang="zh-CN" altLang="en-US"/>
              <a:t>、其他：包括由语音控制和操作的游戏、车载交通路况控制系统、音响系统。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81000" y="228600"/>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项目简介</a:t>
            </a:r>
            <a:r>
              <a:rPr lang="en-US" altLang="zh-CN" sz="2800" b="1" dirty="0">
                <a:ea typeface="黑体" panose="02010609060101010101" pitchFamily="49" charset="-122"/>
              </a:rPr>
              <a:t>——</a:t>
            </a:r>
            <a:r>
              <a:rPr lang="zh-CN" altLang="en-US" sz="2800" b="1" dirty="0">
                <a:ea typeface="黑体" panose="02010609060101010101" pitchFamily="49" charset="-122"/>
              </a:rPr>
              <a:t>内容与目标</a:t>
            </a:r>
            <a:r>
              <a:rPr lang="zh-CN" altLang="zh-CN" sz="1800" dirty="0"/>
              <a:t> </a:t>
            </a:r>
          </a:p>
        </p:txBody>
      </p:sp>
      <p:sp>
        <p:nvSpPr>
          <p:cNvPr id="26627"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6628"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2" name="矩形 1"/>
          <p:cNvSpPr/>
          <p:nvPr/>
        </p:nvSpPr>
        <p:spPr>
          <a:xfrm>
            <a:off x="381000" y="1143060"/>
            <a:ext cx="8267700" cy="2831544"/>
          </a:xfrm>
          <a:prstGeom prst="rect">
            <a:avLst/>
          </a:prstGeom>
        </p:spPr>
        <p:txBody>
          <a:bodyPr wrap="square">
            <a:spAutoFit/>
          </a:bodyPr>
          <a:lstStyle/>
          <a:p>
            <a:pPr latinLnBrk="1"/>
            <a:r>
              <a:rPr lang="zh-CN" altLang="en-US" sz="2000" b="1" dirty="0">
                <a:solidFill>
                  <a:srgbClr val="333333"/>
                </a:solidFill>
                <a:latin typeface="+mj-ea"/>
                <a:ea typeface="+mj-ea"/>
              </a:rPr>
              <a:t>主体功能：</a:t>
            </a:r>
            <a:endParaRPr lang="en-US" altLang="zh-CN" sz="2000" b="1" dirty="0">
              <a:solidFill>
                <a:srgbClr val="333333"/>
              </a:solidFill>
              <a:latin typeface="+mj-ea"/>
              <a:ea typeface="+mj-ea"/>
            </a:endParaRPr>
          </a:p>
          <a:p>
            <a:pPr marL="342900" indent="-342900" algn="just" latinLnBrk="1">
              <a:buFont typeface="Wingdings" panose="05000000000000000000" pitchFamily="2" charset="2"/>
              <a:buChar char="ü"/>
            </a:pPr>
            <a:r>
              <a:rPr lang="zh-CN" altLang="en-US" sz="2000" dirty="0">
                <a:solidFill>
                  <a:srgbClr val="333333"/>
                </a:solidFill>
                <a:latin typeface="微软雅黑" panose="020B0503020204020204" pitchFamily="34" charset="-122"/>
                <a:ea typeface="微软雅黑" panose="020B0503020204020204" pitchFamily="34" charset="-122"/>
              </a:rPr>
              <a:t>完成家庭成员的人脸录入，进行人脸识别开门</a:t>
            </a:r>
            <a:endParaRPr lang="en-US" altLang="zh-CN" sz="2000" dirty="0">
              <a:solidFill>
                <a:srgbClr val="333333"/>
              </a:solidFill>
              <a:latin typeface="微软雅黑" panose="020B0503020204020204" pitchFamily="34" charset="-122"/>
              <a:ea typeface="微软雅黑" panose="020B0503020204020204" pitchFamily="34" charset="-122"/>
            </a:endParaRPr>
          </a:p>
          <a:p>
            <a:pPr marL="342900" indent="-342900" algn="just" latinLnBrk="1">
              <a:buFont typeface="Wingdings" panose="05000000000000000000" pitchFamily="2" charset="2"/>
              <a:buChar char="ü"/>
            </a:pPr>
            <a:r>
              <a:rPr lang="zh-CN" altLang="en-US" sz="2000" dirty="0">
                <a:solidFill>
                  <a:srgbClr val="333333"/>
                </a:solidFill>
                <a:latin typeface="微软雅黑" panose="020B0503020204020204" pitchFamily="34" charset="-122"/>
                <a:ea typeface="微软雅黑" panose="020B0503020204020204" pitchFamily="34" charset="-122"/>
              </a:rPr>
              <a:t>完成对特定家庭成员的语音留言，和留言播报</a:t>
            </a:r>
            <a:endParaRPr lang="en-US" altLang="zh-CN" sz="2000" dirty="0">
              <a:solidFill>
                <a:srgbClr val="333333"/>
              </a:solidFill>
              <a:latin typeface="微软雅黑" panose="020B0503020204020204" pitchFamily="34" charset="-122"/>
              <a:ea typeface="微软雅黑" panose="020B0503020204020204" pitchFamily="34" charset="-122"/>
            </a:endParaRPr>
          </a:p>
          <a:p>
            <a:pPr marL="342900" indent="-342900" algn="just" latinLnBrk="1">
              <a:buFont typeface="Wingdings" panose="05000000000000000000" pitchFamily="2" charset="2"/>
              <a:buChar char="ü"/>
            </a:pPr>
            <a:r>
              <a:rPr lang="zh-CN" altLang="en-US" sz="2000" dirty="0">
                <a:solidFill>
                  <a:srgbClr val="333333"/>
                </a:solidFill>
                <a:latin typeface="微软雅黑" panose="020B0503020204020204" pitchFamily="34" charset="-122"/>
                <a:ea typeface="微软雅黑" panose="020B0503020204020204" pitchFamily="34" charset="-122"/>
              </a:rPr>
              <a:t>完成后台持续语音识别，进行语音操作</a:t>
            </a:r>
            <a:endParaRPr lang="en-US" altLang="zh-CN" sz="2000" dirty="0">
              <a:solidFill>
                <a:srgbClr val="333333"/>
              </a:solidFill>
              <a:latin typeface="微软雅黑" panose="020B0503020204020204" pitchFamily="34" charset="-122"/>
              <a:ea typeface="微软雅黑" panose="020B0503020204020204" pitchFamily="34" charset="-122"/>
            </a:endParaRPr>
          </a:p>
          <a:p>
            <a:pPr algn="just" latinLnBrk="1"/>
            <a:r>
              <a:rPr lang="zh-CN" altLang="en-US" sz="2000" b="1" dirty="0">
                <a:solidFill>
                  <a:srgbClr val="333333"/>
                </a:solidFill>
                <a:latin typeface="+mj-ea"/>
                <a:ea typeface="+mj-ea"/>
              </a:rPr>
              <a:t>界面：</a:t>
            </a:r>
            <a:endParaRPr lang="en-US" altLang="zh-CN" sz="2000" b="1" dirty="0">
              <a:solidFill>
                <a:srgbClr val="333333"/>
              </a:solidFill>
              <a:latin typeface="+mj-ea"/>
              <a:ea typeface="+mj-ea"/>
            </a:endParaRPr>
          </a:p>
          <a:p>
            <a:pPr algn="just" latinLnBrk="1"/>
            <a:r>
              <a:rPr lang="zh-CN" altLang="en-US" sz="2000" dirty="0">
                <a:solidFill>
                  <a:srgbClr val="333333"/>
                </a:solidFill>
                <a:latin typeface="+mj-ea"/>
                <a:ea typeface="+mj-ea"/>
              </a:rPr>
              <a:t>   交互界面采用</a:t>
            </a:r>
            <a:r>
              <a:rPr lang="en-US" altLang="zh-CN" sz="2000" dirty="0" err="1">
                <a:solidFill>
                  <a:srgbClr val="333333"/>
                </a:solidFill>
                <a:latin typeface="+mj-ea"/>
                <a:ea typeface="+mj-ea"/>
              </a:rPr>
              <a:t>wxPython</a:t>
            </a:r>
            <a:r>
              <a:rPr lang="zh-CN" altLang="en-US" sz="2000" dirty="0">
                <a:solidFill>
                  <a:srgbClr val="333333"/>
                </a:solidFill>
                <a:latin typeface="+mj-ea"/>
                <a:ea typeface="+mj-ea"/>
              </a:rPr>
              <a:t>编写，保存了常规的菜单栏交互设计，同时可以进行语音操作</a:t>
            </a:r>
            <a:endParaRPr lang="en-US" altLang="zh-CN" sz="2000" dirty="0">
              <a:solidFill>
                <a:srgbClr val="333333"/>
              </a:solidFill>
              <a:latin typeface="+mj-ea"/>
              <a:ea typeface="+mj-ea"/>
            </a:endParaRPr>
          </a:p>
          <a:p>
            <a:pPr algn="just" latinLnBrk="1"/>
            <a:endParaRPr lang="en-US" altLang="zh-CN" sz="2000" dirty="0">
              <a:solidFill>
                <a:srgbClr val="333333"/>
              </a:solidFill>
              <a:latin typeface="微软雅黑" panose="020B0503020204020204" pitchFamily="34" charset="-122"/>
              <a:ea typeface="微软雅黑" panose="020B0503020204020204" pitchFamily="34" charset="-122"/>
            </a:endParaRPr>
          </a:p>
          <a:p>
            <a:pPr latinLnBrk="1"/>
            <a:endParaRPr lang="en-US" altLang="zh-CN" dirty="0">
              <a:solidFill>
                <a:srgbClr val="333333"/>
              </a:solidFill>
            </a:endParaRPr>
          </a:p>
        </p:txBody>
      </p:sp>
      <p:graphicFrame>
        <p:nvGraphicFramePr>
          <p:cNvPr id="8" name="内容占位符 4"/>
          <p:cNvGraphicFramePr/>
          <p:nvPr/>
        </p:nvGraphicFramePr>
        <p:xfrm>
          <a:off x="433484" y="3429000"/>
          <a:ext cx="8162731" cy="3383434"/>
        </p:xfrm>
        <a:graphic>
          <a:graphicData uri="http://schemas.openxmlformats.org/drawingml/2006/table">
            <a:tbl>
              <a:tblPr firstRow="1" bandRow="1">
                <a:tableStyleId>{3B4B98B0-60AC-42C2-AFA5-B58CD77FA1E5}</a:tableStyleId>
              </a:tblPr>
              <a:tblGrid>
                <a:gridCol w="874894">
                  <a:extLst>
                    <a:ext uri="{9D8B030D-6E8A-4147-A177-3AD203B41FA5}">
                      <a16:colId xmlns:a16="http://schemas.microsoft.com/office/drawing/2014/main" val="20000"/>
                    </a:ext>
                  </a:extLst>
                </a:gridCol>
                <a:gridCol w="3260403">
                  <a:extLst>
                    <a:ext uri="{9D8B030D-6E8A-4147-A177-3AD203B41FA5}">
                      <a16:colId xmlns:a16="http://schemas.microsoft.com/office/drawing/2014/main" val="20001"/>
                    </a:ext>
                  </a:extLst>
                </a:gridCol>
                <a:gridCol w="4027434">
                  <a:extLst>
                    <a:ext uri="{9D8B030D-6E8A-4147-A177-3AD203B41FA5}">
                      <a16:colId xmlns:a16="http://schemas.microsoft.com/office/drawing/2014/main" val="20002"/>
                    </a:ext>
                  </a:extLst>
                </a:gridCol>
              </a:tblGrid>
              <a:tr h="337575">
                <a:tc>
                  <a:txBody>
                    <a:bodyPr/>
                    <a:lstStyle/>
                    <a:p>
                      <a:r>
                        <a:rPr lang="zh-CN" altLang="en-US" sz="1800" dirty="0"/>
                        <a:t>时间</a:t>
                      </a:r>
                    </a:p>
                  </a:txBody>
                  <a:tcPr marT="45731" marB="45731"/>
                </a:tc>
                <a:tc>
                  <a:txBody>
                    <a:bodyPr/>
                    <a:lstStyle/>
                    <a:p>
                      <a:r>
                        <a:rPr lang="zh-CN" altLang="en-US" sz="1800" dirty="0"/>
                        <a:t>内容</a:t>
                      </a:r>
                    </a:p>
                  </a:txBody>
                  <a:tcPr marT="45731" marB="45731"/>
                </a:tc>
                <a:tc>
                  <a:txBody>
                    <a:bodyPr/>
                    <a:lstStyle/>
                    <a:p>
                      <a:r>
                        <a:rPr lang="zh-CN" altLang="en-US" sz="1800" dirty="0"/>
                        <a:t>目标</a:t>
                      </a:r>
                    </a:p>
                  </a:txBody>
                  <a:tcPr marT="45731" marB="45731"/>
                </a:tc>
                <a:extLst>
                  <a:ext uri="{0D108BD9-81ED-4DB2-BD59-A6C34878D82A}">
                    <a16:rowId xmlns:a16="http://schemas.microsoft.com/office/drawing/2014/main" val="10000"/>
                  </a:ext>
                </a:extLst>
              </a:tr>
              <a:tr h="32801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设计方案制定和环境配置</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完成设计总框图，完成开发环境的配置</a:t>
                      </a:r>
                    </a:p>
                  </a:txBody>
                  <a:tcPr marT="45731" marB="45731"/>
                </a:tc>
                <a:extLst>
                  <a:ext uri="{0D108BD9-81ED-4DB2-BD59-A6C34878D82A}">
                    <a16:rowId xmlns:a16="http://schemas.microsoft.com/office/drawing/2014/main" val="10001"/>
                  </a:ext>
                </a:extLst>
              </a:tr>
              <a:tr h="55251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完成</a:t>
                      </a:r>
                      <a:r>
                        <a:rPr lang="en-US" altLang="zh-CN" sz="1800" dirty="0">
                          <a:latin typeface="微软雅黑" panose="020B0503020204020204" pitchFamily="34" charset="-122"/>
                          <a:ea typeface="微软雅黑" panose="020B0503020204020204" pitchFamily="34" charset="-122"/>
                        </a:rPr>
                        <a:t>GUI</a:t>
                      </a:r>
                      <a:r>
                        <a:rPr lang="zh-CN" altLang="en-US" sz="1800" dirty="0">
                          <a:latin typeface="微软雅黑" panose="020B0503020204020204" pitchFamily="34" charset="-122"/>
                          <a:ea typeface="微软雅黑" panose="020B0503020204020204" pitchFamily="34" charset="-122"/>
                        </a:rPr>
                        <a:t>的框架搭建和数据库的调用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熟悉</a:t>
                      </a:r>
                      <a:r>
                        <a:rPr lang="en-US" altLang="zh-CN" sz="1800" dirty="0" err="1">
                          <a:latin typeface="微软雅黑" panose="020B0503020204020204" pitchFamily="34" charset="-122"/>
                          <a:ea typeface="微软雅黑" panose="020B0503020204020204" pitchFamily="34" charset="-122"/>
                        </a:rPr>
                        <a:t>wxPython</a:t>
                      </a:r>
                      <a:r>
                        <a:rPr lang="zh-CN" altLang="en-US" sz="1800" dirty="0">
                          <a:latin typeface="微软雅黑" panose="020B0503020204020204" pitchFamily="34" charset="-122"/>
                          <a:ea typeface="微软雅黑" panose="020B0503020204020204" pitchFamily="34" charset="-122"/>
                        </a:rPr>
                        <a:t>的控件和界面编写和数据库的使用</a:t>
                      </a:r>
                    </a:p>
                  </a:txBody>
                  <a:tcPr marT="45731" marB="45731"/>
                </a:tc>
                <a:extLst>
                  <a:ext uri="{0D108BD9-81ED-4DB2-BD59-A6C34878D82A}">
                    <a16:rowId xmlns:a16="http://schemas.microsoft.com/office/drawing/2014/main" val="10002"/>
                  </a:ext>
                </a:extLst>
              </a:tr>
              <a:tr h="55251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人脸识别部分代码编写</a:t>
                      </a:r>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完成摄像头启用、人脸录入识别代码编写</a:t>
                      </a:r>
                    </a:p>
                  </a:txBody>
                  <a:tcPr marT="45731" marB="45731"/>
                </a:tc>
                <a:extLst>
                  <a:ext uri="{0D108BD9-81ED-4DB2-BD59-A6C34878D82A}">
                    <a16:rowId xmlns:a16="http://schemas.microsoft.com/office/drawing/2014/main" val="10003"/>
                  </a:ext>
                </a:extLst>
              </a:tr>
              <a:tr h="33710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语音识别部分代码编写</a:t>
                      </a:r>
                    </a:p>
                  </a:txBody>
                  <a:tcPr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完成语音和文字相互转换</a:t>
                      </a:r>
                    </a:p>
                  </a:txBody>
                  <a:tcPr marT="45731" marB="45731"/>
                </a:tc>
                <a:extLst>
                  <a:ext uri="{0D108BD9-81ED-4DB2-BD59-A6C34878D82A}">
                    <a16:rowId xmlns:a16="http://schemas.microsoft.com/office/drawing/2014/main" val="10004"/>
                  </a:ext>
                </a:extLst>
              </a:tr>
              <a:tr h="32801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调试、撰写答辩报告</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调试完成，报告完成</a:t>
                      </a:r>
                    </a:p>
                  </a:txBody>
                  <a:tcPr marT="45731" marB="45731"/>
                </a:tc>
                <a:extLst>
                  <a:ext uri="{0D108BD9-81ED-4DB2-BD59-A6C34878D82A}">
                    <a16:rowId xmlns:a16="http://schemas.microsoft.com/office/drawing/2014/main" val="10005"/>
                  </a:ext>
                </a:extLst>
              </a:tr>
              <a:tr h="32801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第</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周</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验收、答辩</a:t>
                      </a:r>
                    </a:p>
                  </a:txBody>
                  <a:tcPr marT="45731" marB="45731"/>
                </a:tc>
                <a:tc>
                  <a:txBody>
                    <a:bodyPr/>
                    <a:lstStyle/>
                    <a:p>
                      <a:r>
                        <a:rPr lang="zh-CN" altLang="en-US" sz="1800" dirty="0">
                          <a:latin typeface="微软雅黑" panose="020B0503020204020204" pitchFamily="34" charset="-122"/>
                          <a:ea typeface="微软雅黑" panose="020B0503020204020204" pitchFamily="34" charset="-122"/>
                        </a:rPr>
                        <a:t>验收通过</a:t>
                      </a:r>
                    </a:p>
                  </a:txBody>
                  <a:tcPr marT="45731" marB="45731"/>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21321"/>
          <p:cNvPicPr>
            <a:picLocks noChangeAspect="1" noChangeArrowheads="1"/>
          </p:cNvPicPr>
          <p:nvPr/>
        </p:nvPicPr>
        <p:blipFill>
          <a:blip r:embed="rId2">
            <a:extLst>
              <a:ext uri="{28A0092B-C50C-407E-A947-70E740481C1C}">
                <a14:useLocalDpi xmlns:a14="http://schemas.microsoft.com/office/drawing/2010/main" val="0"/>
              </a:ext>
            </a:extLst>
          </a:blip>
          <a:srcRect b="73012"/>
          <a:stretch>
            <a:fillRect/>
          </a:stretch>
        </p:blipFill>
        <p:spPr bwMode="auto">
          <a:xfrm>
            <a:off x="-1" y="2438426"/>
            <a:ext cx="914400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21321"/>
          <p:cNvPicPr>
            <a:picLocks noChangeAspect="1" noChangeArrowheads="1"/>
          </p:cNvPicPr>
          <p:nvPr/>
        </p:nvPicPr>
        <p:blipFill>
          <a:blip r:embed="rId3">
            <a:extLst>
              <a:ext uri="{28A0092B-C50C-407E-A947-70E740481C1C}">
                <a14:useLocalDpi xmlns:a14="http://schemas.microsoft.com/office/drawing/2010/main" val="0"/>
              </a:ext>
            </a:extLst>
          </a:blip>
          <a:srcRect t="73012"/>
          <a:stretch>
            <a:fillRect/>
          </a:stretch>
        </p:blipFill>
        <p:spPr bwMode="auto">
          <a:xfrm>
            <a:off x="17462" y="344648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1524080" y="3105834"/>
            <a:ext cx="63531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a:latin typeface="微软雅黑" panose="020B0503020204020204" pitchFamily="34" charset="-122"/>
                <a:ea typeface="微软雅黑" panose="020B0503020204020204" pitchFamily="34" charset="-122"/>
              </a:rPr>
              <a:t>开发过程</a:t>
            </a:r>
            <a:endParaRPr lang="zh-CN" altLang="zh-CN" sz="6000" b="1" dirty="0">
              <a:latin typeface="微软雅黑" panose="020B0503020204020204" pitchFamily="34" charset="-122"/>
              <a:ea typeface="微软雅黑" panose="020B0503020204020204" pitchFamily="34" charset="-122"/>
            </a:endParaRPr>
          </a:p>
        </p:txBody>
      </p:sp>
      <p:sp>
        <p:nvSpPr>
          <p:cNvPr id="15366" name="Text Box 6"/>
          <p:cNvSpPr txBox="1">
            <a:spLocks noChangeArrowheads="1"/>
          </p:cNvSpPr>
          <p:nvPr/>
        </p:nvSpPr>
        <p:spPr bwMode="auto">
          <a:xfrm>
            <a:off x="17462" y="3191222"/>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
        <p:nvSpPr>
          <p:cNvPr id="15367" name="Text Box 7"/>
          <p:cNvSpPr txBox="1">
            <a:spLocks noChangeArrowheads="1"/>
          </p:cNvSpPr>
          <p:nvPr/>
        </p:nvSpPr>
        <p:spPr bwMode="auto">
          <a:xfrm>
            <a:off x="5562574" y="3217888"/>
            <a:ext cx="457188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81000" y="228600"/>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开发过程</a:t>
            </a:r>
            <a:r>
              <a:rPr lang="en-US" altLang="zh-CN" sz="2800" b="1" dirty="0">
                <a:ea typeface="黑体" panose="02010609060101010101" pitchFamily="49" charset="-122"/>
              </a:rPr>
              <a:t>——</a:t>
            </a:r>
            <a:r>
              <a:rPr lang="zh-CN" altLang="en-US" sz="2800" b="1" dirty="0">
                <a:ea typeface="黑体" panose="02010609060101010101" pitchFamily="49" charset="-122"/>
              </a:rPr>
              <a:t>开发平台</a:t>
            </a:r>
            <a:endParaRPr lang="zh-CN" altLang="zh-CN" sz="1800" dirty="0"/>
          </a:p>
        </p:txBody>
      </p:sp>
      <p:sp>
        <p:nvSpPr>
          <p:cNvPr id="26627"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6628"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7" name="矩形 6"/>
          <p:cNvSpPr/>
          <p:nvPr/>
        </p:nvSpPr>
        <p:spPr>
          <a:xfrm>
            <a:off x="350582" y="1524050"/>
            <a:ext cx="8267700" cy="4388894"/>
          </a:xfrm>
          <a:prstGeom prst="rect">
            <a:avLst/>
          </a:prstGeom>
        </p:spPr>
        <p:txBody>
          <a:bodyPr wrap="square">
            <a:spAutoFit/>
          </a:bodyPr>
          <a:lstStyle/>
          <a:p>
            <a:pPr latinLnBrk="1"/>
            <a:r>
              <a:rPr lang="zh-CN" altLang="en-US" sz="2400" b="1" dirty="0">
                <a:solidFill>
                  <a:srgbClr val="333333"/>
                </a:solidFill>
                <a:ea typeface="宋体" panose="02010600030101010101" pitchFamily="2" charset="-122"/>
              </a:rPr>
              <a:t>软件平台：</a:t>
            </a:r>
            <a:endParaRPr lang="en-US" altLang="zh-CN" sz="2400" b="1" dirty="0">
              <a:solidFill>
                <a:srgbClr val="333333"/>
              </a:solidFill>
              <a:ea typeface="宋体" panose="02010600030101010101" pitchFamily="2" charset="-122"/>
            </a:endParaRPr>
          </a:p>
          <a:p>
            <a:pPr latinLnBrk="1"/>
            <a:endParaRPr lang="en-US" altLang="zh-CN" sz="2000" b="1" dirty="0">
              <a:solidFill>
                <a:srgbClr val="333333"/>
              </a:solidFill>
              <a:ea typeface="宋体" panose="02010600030101010101" pitchFamily="2" charset="-122"/>
            </a:endParaRPr>
          </a:p>
          <a:p>
            <a:pPr latinLnBrk="1">
              <a:spcBef>
                <a:spcPct val="20000"/>
              </a:spcBef>
            </a:pPr>
            <a:r>
              <a:rPr lang="en-US" altLang="zh-CN" sz="2400" dirty="0">
                <a:solidFill>
                  <a:srgbClr val="333333"/>
                </a:solidFill>
                <a:ea typeface="宋体" panose="02010600030101010101" pitchFamily="2" charset="-122"/>
              </a:rPr>
              <a:t>       </a:t>
            </a:r>
            <a:r>
              <a:rPr lang="en-US" altLang="zh-CN" sz="2400" dirty="0" err="1">
                <a:solidFill>
                  <a:srgbClr val="333333"/>
                </a:solidFill>
                <a:latin typeface="宋体" panose="02010600030101010101" pitchFamily="2" charset="-122"/>
                <a:ea typeface="宋体" panose="02010600030101010101" pitchFamily="2" charset="-122"/>
              </a:rPr>
              <a:t>Vscode</a:t>
            </a:r>
            <a:endParaRPr lang="en-US" altLang="zh-CN" sz="2400" dirty="0"/>
          </a:p>
          <a:p>
            <a:pPr latinLnBrk="1">
              <a:spcBef>
                <a:spcPct val="20000"/>
              </a:spcBef>
            </a:pPr>
            <a:r>
              <a:rPr lang="en-US" altLang="zh-CN" sz="2400" dirty="0">
                <a:solidFill>
                  <a:srgbClr val="333333"/>
                </a:solidFill>
                <a:ea typeface="宋体" panose="02010600030101010101" pitchFamily="2" charset="-122"/>
              </a:rPr>
              <a:t>       </a:t>
            </a:r>
            <a:r>
              <a:rPr lang="zh-CN" altLang="en-US" sz="2400" dirty="0">
                <a:solidFill>
                  <a:srgbClr val="333333"/>
                </a:solidFill>
                <a:ea typeface="宋体" panose="02010600030101010101" pitchFamily="2" charset="-122"/>
              </a:rPr>
              <a:t>基于</a:t>
            </a:r>
            <a:r>
              <a:rPr lang="en-US" altLang="zh-CN" sz="2400" dirty="0">
                <a:solidFill>
                  <a:srgbClr val="333333"/>
                </a:solidFill>
                <a:latin typeface="+mn-ea"/>
                <a:ea typeface="+mn-ea"/>
              </a:rPr>
              <a:t>Python</a:t>
            </a:r>
            <a:r>
              <a:rPr lang="zh-CN" altLang="en-US" sz="2400" dirty="0">
                <a:solidFill>
                  <a:srgbClr val="333333"/>
                </a:solidFill>
                <a:latin typeface="+mn-ea"/>
                <a:ea typeface="+mn-ea"/>
              </a:rPr>
              <a:t>的</a:t>
            </a:r>
            <a:r>
              <a:rPr lang="en-US" altLang="zh-CN" sz="2400" dirty="0">
                <a:solidFill>
                  <a:srgbClr val="333333"/>
                </a:solidFill>
                <a:latin typeface="+mn-ea"/>
                <a:ea typeface="+mn-ea"/>
              </a:rPr>
              <a:t>OpenCV</a:t>
            </a:r>
          </a:p>
          <a:p>
            <a:pPr latinLnBrk="1">
              <a:spcBef>
                <a:spcPct val="20000"/>
              </a:spcBef>
            </a:pPr>
            <a:r>
              <a:rPr lang="en-US" altLang="zh-CN" sz="2400" dirty="0">
                <a:solidFill>
                  <a:srgbClr val="333333"/>
                </a:solidFill>
                <a:latin typeface="+mn-ea"/>
                <a:ea typeface="+mn-ea"/>
              </a:rPr>
              <a:t>    </a:t>
            </a:r>
            <a:r>
              <a:rPr lang="zh-CN" altLang="en-US" sz="2400" dirty="0">
                <a:solidFill>
                  <a:srgbClr val="333333"/>
                </a:solidFill>
                <a:latin typeface="+mn-ea"/>
                <a:ea typeface="+mn-ea"/>
              </a:rPr>
              <a:t>百度</a:t>
            </a:r>
            <a:r>
              <a:rPr lang="en-US" altLang="zh-CN" sz="2400" dirty="0">
                <a:solidFill>
                  <a:srgbClr val="333333"/>
                </a:solidFill>
                <a:latin typeface="+mn-ea"/>
                <a:ea typeface="+mn-ea"/>
              </a:rPr>
              <a:t>AI</a:t>
            </a:r>
          </a:p>
          <a:p>
            <a:pPr latinLnBrk="1">
              <a:spcBef>
                <a:spcPct val="20000"/>
              </a:spcBef>
            </a:pPr>
            <a:r>
              <a:rPr lang="en-US" altLang="zh-CN" sz="2400" dirty="0">
                <a:solidFill>
                  <a:srgbClr val="333333"/>
                </a:solidFill>
                <a:latin typeface="+mn-ea"/>
                <a:ea typeface="+mn-ea"/>
              </a:rPr>
              <a:t>    python3.8</a:t>
            </a:r>
            <a:endParaRPr lang="en-US" altLang="zh-CN" sz="2000" dirty="0">
              <a:solidFill>
                <a:srgbClr val="333333"/>
              </a:solidFill>
              <a:ea typeface="宋体" panose="02010600030101010101" pitchFamily="2" charset="-122"/>
            </a:endParaRPr>
          </a:p>
          <a:p>
            <a:pPr latinLnBrk="1"/>
            <a:r>
              <a:rPr lang="zh-CN" altLang="en-US" sz="2400" b="1" dirty="0">
                <a:solidFill>
                  <a:srgbClr val="333333"/>
                </a:solidFill>
                <a:ea typeface="宋体" panose="02010600030101010101" pitchFamily="2" charset="-122"/>
              </a:rPr>
              <a:t>硬件平台：</a:t>
            </a:r>
            <a:endParaRPr lang="en-US" altLang="zh-CN" sz="2400" b="1" dirty="0">
              <a:solidFill>
                <a:srgbClr val="333333"/>
              </a:solidFill>
              <a:ea typeface="宋体" panose="02010600030101010101" pitchFamily="2" charset="-122"/>
            </a:endParaRPr>
          </a:p>
          <a:p>
            <a:pPr latinLnBrk="1"/>
            <a:r>
              <a:rPr lang="en-US" altLang="zh-CN" sz="2400" b="1" dirty="0">
                <a:solidFill>
                  <a:srgbClr val="333333"/>
                </a:solidFill>
                <a:ea typeface="宋体" panose="02010600030101010101" pitchFamily="2" charset="-122"/>
              </a:rPr>
              <a:t>      PC</a:t>
            </a:r>
            <a:r>
              <a:rPr lang="zh-CN" altLang="en-US" sz="2400" b="1" dirty="0">
                <a:solidFill>
                  <a:srgbClr val="333333"/>
                </a:solidFill>
                <a:ea typeface="宋体" panose="02010600030101010101" pitchFamily="2" charset="-122"/>
              </a:rPr>
              <a:t>：</a:t>
            </a:r>
            <a:r>
              <a:rPr lang="en-US" altLang="zh-CN" sz="2400" b="1" dirty="0">
                <a:solidFill>
                  <a:srgbClr val="333333"/>
                </a:solidFill>
                <a:ea typeface="宋体" panose="02010600030101010101" pitchFamily="2" charset="-122"/>
              </a:rPr>
              <a:t>dell</a:t>
            </a:r>
          </a:p>
          <a:p>
            <a:pPr latinLnBrk="1"/>
            <a:endParaRPr lang="en-US" altLang="zh-CN" sz="2400" b="1" dirty="0">
              <a:solidFill>
                <a:srgbClr val="333333"/>
              </a:solidFill>
              <a:ea typeface="宋体" panose="02010600030101010101" pitchFamily="2" charset="-122"/>
            </a:endParaRPr>
          </a:p>
          <a:p>
            <a:pPr latinLnBrk="1"/>
            <a:r>
              <a:rPr lang="zh-CN" altLang="en-US" sz="2400" b="1" dirty="0">
                <a:solidFill>
                  <a:srgbClr val="333333"/>
                </a:solidFill>
                <a:ea typeface="宋体" panose="02010600030101010101" pitchFamily="2" charset="-122"/>
              </a:rPr>
              <a:t>系统：</a:t>
            </a:r>
            <a:r>
              <a:rPr lang="en-US" altLang="zh-CN" sz="2400" b="1" dirty="0">
                <a:solidFill>
                  <a:srgbClr val="333333"/>
                </a:solidFill>
                <a:ea typeface="宋体" panose="02010600030101010101" pitchFamily="2" charset="-122"/>
              </a:rPr>
              <a:t>Windows 10</a:t>
            </a:r>
          </a:p>
          <a:p>
            <a:pPr latinLnBrk="1"/>
            <a:r>
              <a:rPr lang="en-US" altLang="zh-CN" sz="2400" dirty="0">
                <a:solidFill>
                  <a:srgbClr val="333333"/>
                </a:solidFill>
                <a:ea typeface="宋体" panose="02010600030101010101" pitchFamily="2" charset="-122"/>
              </a:rPr>
              <a:t>       </a:t>
            </a:r>
            <a:endParaRPr lang="zh-CN" altLang="en-US" sz="2400" dirty="0">
              <a:solidFill>
                <a:srgbClr val="333333"/>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792" y="2503090"/>
            <a:ext cx="1851820" cy="1851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1000"/>
                                        <p:tgtEl>
                                          <p:spTgt spid="7">
                                            <p:txEl>
                                              <p:pRg st="2" end="2"/>
                                            </p:txEl>
                                          </p:spTgt>
                                        </p:tgtEl>
                                      </p:cBhvr>
                                    </p:animEffect>
                                    <p:anim calcmode="lin" valueType="num">
                                      <p:cBhvr>
                                        <p:cTn id="1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00"/>
                                        <p:tgtEl>
                                          <p:spTgt spid="7">
                                            <p:txEl>
                                              <p:pRg st="4" end="4"/>
                                            </p:txEl>
                                          </p:spTgt>
                                        </p:tgtEl>
                                      </p:cBhvr>
                                    </p:animEffect>
                                    <p:anim calcmode="lin" valueType="num">
                                      <p:cBhvr>
                                        <p:cTn id="2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1000"/>
                                        <p:tgtEl>
                                          <p:spTgt spid="7">
                                            <p:txEl>
                                              <p:pRg st="5" end="5"/>
                                            </p:txEl>
                                          </p:spTgt>
                                        </p:tgtEl>
                                      </p:cBhvr>
                                    </p:animEffect>
                                    <p:anim calcmode="lin" valueType="num">
                                      <p:cBhvr>
                                        <p:cTn id="3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Effect transition="in" filter="fade">
                                      <p:cBhvr>
                                        <p:cTn id="55" dur="1000"/>
                                        <p:tgtEl>
                                          <p:spTgt spid="7">
                                            <p:txEl>
                                              <p:pRg st="9" end="9"/>
                                            </p:txEl>
                                          </p:spTgt>
                                        </p:tgtEl>
                                      </p:cBhvr>
                                    </p:animEffect>
                                    <p:anim calcmode="lin" valueType="num">
                                      <p:cBhvr>
                                        <p:cTn id="56"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Effect transition="in" filter="fade">
                                      <p:cBhvr>
                                        <p:cTn id="67" dur="1000"/>
                                        <p:tgtEl>
                                          <p:spTgt spid="7">
                                            <p:txEl>
                                              <p:pRg st="10" end="10"/>
                                            </p:txEl>
                                          </p:spTgt>
                                        </p:tgtEl>
                                      </p:cBhvr>
                                    </p:animEffect>
                                    <p:anim calcmode="lin" valueType="num">
                                      <p:cBhvr>
                                        <p:cTn id="6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81000" y="228600"/>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dirty="0">
                <a:ea typeface="黑体" panose="02010609060101010101" pitchFamily="49" charset="-122"/>
              </a:rPr>
              <a:t>开发过程</a:t>
            </a:r>
            <a:r>
              <a:rPr lang="en-US" altLang="zh-CN" sz="2800" b="1" dirty="0">
                <a:ea typeface="黑体" panose="02010609060101010101" pitchFamily="49" charset="-122"/>
              </a:rPr>
              <a:t>——python</a:t>
            </a:r>
            <a:r>
              <a:rPr lang="zh-CN" altLang="en-US" sz="2800" b="1" dirty="0">
                <a:ea typeface="黑体" panose="02010609060101010101" pitchFamily="49" charset="-122"/>
              </a:rPr>
              <a:t>库列表</a:t>
            </a:r>
            <a:endParaRPr lang="zh-CN" altLang="zh-CN" sz="1800" dirty="0"/>
          </a:p>
        </p:txBody>
      </p:sp>
      <p:sp>
        <p:nvSpPr>
          <p:cNvPr id="26627" name="Text Box 4"/>
          <p:cNvSpPr txBox="1">
            <a:spLocks noChangeArrowheads="1"/>
          </p:cNvSpPr>
          <p:nvPr/>
        </p:nvSpPr>
        <p:spPr bwMode="auto">
          <a:xfrm>
            <a:off x="0" y="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26628" name="Text Box 5"/>
          <p:cNvSpPr txBox="1">
            <a:spLocks noChangeArrowheads="1"/>
          </p:cNvSpPr>
          <p:nvPr/>
        </p:nvSpPr>
        <p:spPr bwMode="auto">
          <a:xfrm>
            <a:off x="0" y="623888"/>
            <a:ext cx="914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1800"/>
              <a:t>---------------------------------------------------------------------------------------------------------------------</a:t>
            </a:r>
          </a:p>
        </p:txBody>
      </p:sp>
      <p:sp>
        <p:nvSpPr>
          <p:cNvPr id="7" name="矩形 6"/>
          <p:cNvSpPr/>
          <p:nvPr/>
        </p:nvSpPr>
        <p:spPr>
          <a:xfrm>
            <a:off x="371513" y="1366421"/>
            <a:ext cx="8267700" cy="5262979"/>
          </a:xfrm>
          <a:prstGeom prst="rect">
            <a:avLst/>
          </a:prstGeom>
        </p:spPr>
        <p:txBody>
          <a:bodyPr wrap="square">
            <a:spAutoFit/>
          </a:bodyPr>
          <a:lstStyle/>
          <a:p>
            <a:pPr latinLnBrk="1"/>
            <a:r>
              <a:rPr lang="en-US" altLang="zh-CN" sz="2400" b="1" dirty="0">
                <a:solidFill>
                  <a:srgbClr val="333333"/>
                </a:solidFill>
                <a:ea typeface="宋体" panose="02010600030101010101" pitchFamily="2" charset="-122"/>
              </a:rPr>
              <a:t>UI</a:t>
            </a:r>
            <a:r>
              <a:rPr lang="zh-CN" altLang="en-US" sz="2400" b="1" dirty="0">
                <a:solidFill>
                  <a:srgbClr val="333333"/>
                </a:solidFill>
                <a:ea typeface="宋体" panose="02010600030101010101" pitchFamily="2" charset="-122"/>
              </a:rPr>
              <a:t>界面设计：</a:t>
            </a:r>
            <a:endParaRPr lang="en-US" altLang="zh-CN" sz="2400" b="1" dirty="0">
              <a:solidFill>
                <a:srgbClr val="333333"/>
              </a:solidFill>
              <a:ea typeface="宋体" panose="02010600030101010101" pitchFamily="2" charset="-122"/>
            </a:endParaRPr>
          </a:p>
          <a:p>
            <a:pPr latinLnBrk="1"/>
            <a:r>
              <a:rPr lang="en-US" altLang="zh-CN" sz="2400" b="1" dirty="0" err="1">
                <a:solidFill>
                  <a:srgbClr val="333333"/>
                </a:solidFill>
                <a:ea typeface="宋体" panose="02010600030101010101" pitchFamily="2" charset="-122"/>
              </a:rPr>
              <a:t>wxPython</a:t>
            </a:r>
            <a:r>
              <a:rPr lang="en-US" altLang="zh-CN" sz="2400" b="1" dirty="0">
                <a:solidFill>
                  <a:srgbClr val="333333"/>
                </a:solidFill>
                <a:ea typeface="宋体" panose="02010600030101010101" pitchFamily="2" charset="-122"/>
              </a:rPr>
              <a:t>==4.0.4</a:t>
            </a:r>
          </a:p>
          <a:p>
            <a:pPr latinLnBrk="1"/>
            <a:r>
              <a:rPr lang="en-US" altLang="zh-CN" sz="2400" b="1" dirty="0" err="1">
                <a:solidFill>
                  <a:srgbClr val="333333"/>
                </a:solidFill>
                <a:ea typeface="宋体" panose="02010600030101010101" pitchFamily="2" charset="-122"/>
              </a:rPr>
              <a:t>numpy</a:t>
            </a:r>
            <a:r>
              <a:rPr lang="en-US" altLang="zh-CN" sz="2400" b="1" dirty="0">
                <a:solidFill>
                  <a:srgbClr val="333333"/>
                </a:solidFill>
                <a:ea typeface="宋体" panose="02010600030101010101" pitchFamily="2" charset="-122"/>
              </a:rPr>
              <a:t>==1.14.2</a:t>
            </a:r>
          </a:p>
          <a:p>
            <a:pPr latinLnBrk="1"/>
            <a:r>
              <a:rPr lang="zh-CN" altLang="en-US" sz="2400" b="1" dirty="0">
                <a:solidFill>
                  <a:srgbClr val="333333"/>
                </a:solidFill>
                <a:ea typeface="宋体" panose="02010600030101010101" pitchFamily="2" charset="-122"/>
              </a:rPr>
              <a:t>人脸识别：</a:t>
            </a:r>
            <a:endParaRPr lang="en-US" altLang="zh-CN" sz="2400" b="1" dirty="0">
              <a:solidFill>
                <a:srgbClr val="333333"/>
              </a:solidFill>
              <a:ea typeface="宋体" panose="02010600030101010101" pitchFamily="2" charset="-122"/>
            </a:endParaRPr>
          </a:p>
          <a:p>
            <a:pPr latinLnBrk="1"/>
            <a:r>
              <a:rPr lang="en-US" altLang="zh-CN" sz="2400" b="1" dirty="0" err="1">
                <a:solidFill>
                  <a:srgbClr val="333333"/>
                </a:solidFill>
                <a:ea typeface="宋体" panose="02010600030101010101" pitchFamily="2" charset="-122"/>
              </a:rPr>
              <a:t>cmake</a:t>
            </a:r>
            <a:r>
              <a:rPr lang="en-US" altLang="zh-CN" sz="2400" b="1" dirty="0">
                <a:solidFill>
                  <a:srgbClr val="333333"/>
                </a:solidFill>
                <a:ea typeface="宋体" panose="02010600030101010101" pitchFamily="2" charset="-122"/>
              </a:rPr>
              <a:t> ==3.18.2.post1</a:t>
            </a:r>
          </a:p>
          <a:p>
            <a:pPr latinLnBrk="1"/>
            <a:r>
              <a:rPr lang="en-US" altLang="zh-CN" sz="2400" b="1" dirty="0" err="1">
                <a:solidFill>
                  <a:srgbClr val="333333"/>
                </a:solidFill>
                <a:ea typeface="宋体" panose="02010600030101010101" pitchFamily="2" charset="-122"/>
              </a:rPr>
              <a:t>opencv</a:t>
            </a:r>
            <a:r>
              <a:rPr lang="en-US" altLang="zh-CN" sz="2400" b="1" dirty="0">
                <a:solidFill>
                  <a:srgbClr val="333333"/>
                </a:solidFill>
                <a:ea typeface="宋体" panose="02010600030101010101" pitchFamily="2" charset="-122"/>
              </a:rPr>
              <a:t>-python==3.4.2.17</a:t>
            </a:r>
          </a:p>
          <a:p>
            <a:pPr latinLnBrk="1"/>
            <a:r>
              <a:rPr lang="en-US" altLang="zh-CN" sz="2400" b="1" dirty="0" err="1">
                <a:solidFill>
                  <a:srgbClr val="333333"/>
                </a:solidFill>
                <a:ea typeface="宋体" panose="02010600030101010101" pitchFamily="2" charset="-122"/>
              </a:rPr>
              <a:t>dlib</a:t>
            </a:r>
            <a:r>
              <a:rPr lang="en-US" altLang="zh-CN" sz="2400" b="1" dirty="0">
                <a:solidFill>
                  <a:srgbClr val="333333"/>
                </a:solidFill>
                <a:ea typeface="宋体" panose="02010600030101010101" pitchFamily="2" charset="-122"/>
              </a:rPr>
              <a:t>==19.21.0</a:t>
            </a:r>
            <a:endParaRPr lang="en-US" altLang="zh-CN" sz="2000" dirty="0">
              <a:solidFill>
                <a:srgbClr val="333333"/>
              </a:solidFill>
              <a:ea typeface="宋体" panose="02010600030101010101" pitchFamily="2" charset="-122"/>
            </a:endParaRPr>
          </a:p>
          <a:p>
            <a:pPr latinLnBrk="1"/>
            <a:r>
              <a:rPr lang="en-US" altLang="zh-CN" sz="2400" b="1" dirty="0">
                <a:solidFill>
                  <a:srgbClr val="333333"/>
                </a:solidFill>
                <a:ea typeface="宋体" panose="02010600030101010101" pitchFamily="2" charset="-122"/>
              </a:rPr>
              <a:t>face-recognition==1.3.0</a:t>
            </a:r>
          </a:p>
          <a:p>
            <a:pPr latinLnBrk="1"/>
            <a:r>
              <a:rPr lang="en-US" altLang="zh-CN" sz="2400" b="1" dirty="0">
                <a:solidFill>
                  <a:srgbClr val="333333"/>
                </a:solidFill>
                <a:ea typeface="宋体" panose="02010600030101010101" pitchFamily="2" charset="-122"/>
              </a:rPr>
              <a:t>face-recognition-models==0.3.0</a:t>
            </a:r>
          </a:p>
          <a:p>
            <a:pPr latinLnBrk="1"/>
            <a:r>
              <a:rPr lang="zh-CN" altLang="en-US" sz="2400" b="1" dirty="0">
                <a:solidFill>
                  <a:srgbClr val="333333"/>
                </a:solidFill>
                <a:ea typeface="宋体" panose="02010600030101010101" pitchFamily="2" charset="-122"/>
              </a:rPr>
              <a:t>语音识别：</a:t>
            </a:r>
            <a:endParaRPr lang="en-US" altLang="zh-CN" sz="2400" b="1" dirty="0">
              <a:solidFill>
                <a:srgbClr val="333333"/>
              </a:solidFill>
              <a:ea typeface="宋体" panose="02010600030101010101" pitchFamily="2" charset="-122"/>
            </a:endParaRPr>
          </a:p>
          <a:p>
            <a:pPr latinLnBrk="1"/>
            <a:r>
              <a:rPr lang="en-US" altLang="zh-CN" sz="2400" b="1" dirty="0" err="1">
                <a:solidFill>
                  <a:srgbClr val="333333"/>
                </a:solidFill>
                <a:ea typeface="宋体" panose="02010600030101010101" pitchFamily="2" charset="-122"/>
              </a:rPr>
              <a:t>PyAudio</a:t>
            </a:r>
            <a:r>
              <a:rPr lang="en-US" altLang="zh-CN" sz="2400" b="1" dirty="0">
                <a:solidFill>
                  <a:srgbClr val="333333"/>
                </a:solidFill>
                <a:ea typeface="宋体" panose="02010600030101010101" pitchFamily="2" charset="-122"/>
              </a:rPr>
              <a:t>==0.2.11</a:t>
            </a:r>
          </a:p>
          <a:p>
            <a:pPr latinLnBrk="1"/>
            <a:r>
              <a:rPr lang="zh-CN" altLang="en-US" sz="2400" b="1" dirty="0">
                <a:solidFill>
                  <a:srgbClr val="333333"/>
                </a:solidFill>
                <a:ea typeface="宋体" panose="02010600030101010101" pitchFamily="2" charset="-122"/>
              </a:rPr>
              <a:t>多线程操作：</a:t>
            </a:r>
            <a:endParaRPr lang="en-US" altLang="zh-CN" sz="2400" b="1" dirty="0">
              <a:solidFill>
                <a:srgbClr val="333333"/>
              </a:solidFill>
              <a:ea typeface="宋体" panose="02010600030101010101" pitchFamily="2" charset="-122"/>
            </a:endParaRPr>
          </a:p>
          <a:p>
            <a:pPr latinLnBrk="1"/>
            <a:r>
              <a:rPr lang="en-US" altLang="zh-CN" sz="2400" b="1" dirty="0" err="1">
                <a:solidFill>
                  <a:srgbClr val="333333"/>
                </a:solidFill>
                <a:ea typeface="宋体" panose="02010600030101010101" pitchFamily="2" charset="-122"/>
              </a:rPr>
              <a:t>threadpoolctl</a:t>
            </a:r>
            <a:r>
              <a:rPr lang="en-US" altLang="zh-CN" sz="2400" b="1" dirty="0">
                <a:solidFill>
                  <a:srgbClr val="333333"/>
                </a:solidFill>
                <a:ea typeface="宋体" panose="02010600030101010101" pitchFamily="2" charset="-122"/>
              </a:rPr>
              <a:t> ==2.1.0</a:t>
            </a:r>
          </a:p>
          <a:p>
            <a:pPr latinLnBrk="1"/>
            <a:endParaRPr lang="zh-CN" altLang="en-US" sz="2400" dirty="0">
              <a:solidFill>
                <a:srgbClr val="33333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Effect transition="in" filter="fade">
                                      <p:cBhvr>
                                        <p:cTn id="13" dur="1000"/>
                                        <p:tgtEl>
                                          <p:spTgt spid="7">
                                            <p:txEl>
                                              <p:pRg st="8" end="8"/>
                                            </p:txEl>
                                          </p:spTgt>
                                        </p:tgtEl>
                                      </p:cBhvr>
                                    </p:animEffect>
                                    <p:anim calcmode="lin" valueType="num">
                                      <p:cBhvr>
                                        <p:cTn id="1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animEffect transition="in" filter="fade">
                                      <p:cBhvr>
                                        <p:cTn id="19" dur="1000"/>
                                        <p:tgtEl>
                                          <p:spTgt spid="7">
                                            <p:txEl>
                                              <p:pRg st="9" end="9"/>
                                            </p:txEl>
                                          </p:spTgt>
                                        </p:tgtEl>
                                      </p:cBhvr>
                                    </p:animEffect>
                                    <p:anim calcmode="lin" valueType="num">
                                      <p:cBhvr>
                                        <p:cTn id="2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1000"/>
                                        <p:tgtEl>
                                          <p:spTgt spid="7">
                                            <p:txEl>
                                              <p:pRg st="10" end="10"/>
                                            </p:txEl>
                                          </p:spTgt>
                                        </p:tgtEl>
                                      </p:cBhvr>
                                    </p:animEffect>
                                    <p:anim calcmode="lin" valueType="num">
                                      <p:cBhvr>
                                        <p:cTn id="26"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animEffect transition="in" filter="fade">
                                      <p:cBhvr>
                                        <p:cTn id="31" dur="1000"/>
                                        <p:tgtEl>
                                          <p:spTgt spid="7">
                                            <p:txEl>
                                              <p:pRg st="11" end="11"/>
                                            </p:txEl>
                                          </p:spTgt>
                                        </p:tgtEl>
                                      </p:cBhvr>
                                    </p:animEffect>
                                    <p:anim calcmode="lin" valueType="num">
                                      <p:cBhvr>
                                        <p:cTn id="3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animEffect transition="in" filter="fade">
                                      <p:cBhvr>
                                        <p:cTn id="37" dur="1000"/>
                                        <p:tgtEl>
                                          <p:spTgt spid="7">
                                            <p:txEl>
                                              <p:pRg st="12" end="12"/>
                                            </p:txEl>
                                          </p:spTgt>
                                        </p:tgtEl>
                                      </p:cBhvr>
                                    </p:animEffect>
                                    <p:anim calcmode="lin" valueType="num">
                                      <p:cBhvr>
                                        <p:cTn id="3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909</Words>
  <Application>Microsoft Office PowerPoint</Application>
  <PresentationFormat>全屏显示(4:3)</PresentationFormat>
  <Paragraphs>167</Paragraphs>
  <Slides>18</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MS PMincho</vt:lpstr>
      <vt:lpstr>黑体</vt:lpstr>
      <vt:lpstr>宋体</vt:lpstr>
      <vt:lpstr>微软雅黑</vt:lpstr>
      <vt:lpstr>Arial</vt:lpstr>
      <vt:lpstr>Calibri</vt:lpstr>
      <vt:lpstr>Wingdings</vt:lpstr>
      <vt:lpstr>默认设计模板</vt:lpstr>
      <vt:lpstr>模板从 www.mysoeasy.com 下载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邓金易</dc:creator>
  <cp:lastModifiedBy>BZJ</cp:lastModifiedBy>
  <cp:revision>372</cp:revision>
  <dcterms:created xsi:type="dcterms:W3CDTF">2020-11-10T02:21:00Z</dcterms:created>
  <dcterms:modified xsi:type="dcterms:W3CDTF">2020-11-13T09:55:17Z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