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57" r:id="rId1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529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74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91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805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243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29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59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133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657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516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97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2906-F02E-4068-AF67-2F0342704E84}" type="datetimeFigureOut">
              <a:rPr lang="th-TH" smtClean="0"/>
              <a:t>30/04/62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F609-0CAE-4CA7-8F13-A618C6AB6B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24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35896" y="2492896"/>
            <a:ext cx="5328592" cy="1470025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Surrounding : Agent Portal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659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-60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Surrounding : Agent Portal</a:t>
            </a:r>
            <a:endParaRPr lang="th-TH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384474" y="1016732"/>
            <a:ext cx="5580014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 Menu &gt;&gt; Simulation</a:t>
            </a:r>
          </a:p>
          <a:p>
            <a:pPr lvl="1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กธ 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th-TH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</a:t>
            </a:r>
            <a:r>
              <a:rPr lang="th-TH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ต้องมี 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 </a:t>
            </a:r>
            <a:r>
              <a:rPr lang="th-TH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ที่เกี่ยวข้องคือ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รายงานฐานตัวตั้งความคงอยู่กรมธรรม์ปี_2_รวมทั้งประเทศ_ประจำงวด_ทุกสาขา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_0162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รายงาน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กรมธรรม์ขาดผล_0116_0162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พิจารณาการนับ </a:t>
            </a:r>
            <a:r>
              <a:rPr lang="en-US" sz="1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persistency </a:t>
            </a:r>
            <a:r>
              <a:rPr lang="th-TH" sz="1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เหมือ กธ ทั่วไปหรือไม่?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" y="910532"/>
            <a:ext cx="2809524" cy="25904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03648" y="823082"/>
            <a:ext cx="1152128" cy="5896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9632" y="2636912"/>
            <a:ext cx="2347009" cy="3970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16616" y="2507539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4629"/>
            <a:ext cx="5436096" cy="31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-60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Surrounding : Agent Portal</a:t>
            </a:r>
            <a:endParaRPr lang="th-TH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384474" y="1016732"/>
            <a:ext cx="5580014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 Menu &gt;&gt; </a:t>
            </a:r>
            <a:r>
              <a:rPr lang="th-TH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กธ. ทั้งหมด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เพิ่ม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ประเภท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2. 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เพิ่มประเภท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สถาณะ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" y="910532"/>
            <a:ext cx="2809524" cy="25904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03648" y="823082"/>
            <a:ext cx="1152128" cy="5896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9632" y="3031914"/>
            <a:ext cx="2347009" cy="3970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7208"/>
            <a:ext cx="4788024" cy="326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41" y="1977779"/>
            <a:ext cx="5473422" cy="15232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35339" y="298766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02" y="4149080"/>
            <a:ext cx="4221998" cy="24048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33697" y="5241299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7524328" y="5733256"/>
            <a:ext cx="504056" cy="36004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8999" y="6487561"/>
            <a:ext cx="4278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มูลค่าหน่วยลงทุนของ กธ</a:t>
            </a: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6517985">
            <a:off x="4505820" y="6067667"/>
            <a:ext cx="345070" cy="950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60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Surrounding : Agent Portal</a:t>
            </a:r>
            <a:endParaRPr lang="th-TH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496" y="1709936"/>
            <a:ext cx="8229600" cy="17190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Menu</a:t>
            </a:r>
          </a:p>
          <a:p>
            <a:pPr algn="l"/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Premium Product</a:t>
            </a:r>
            <a:r>
              <a:rPr lang="th-TH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</a:t>
            </a: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 </a:t>
            </a:r>
            <a: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เงื่อไขการแสดงค่า เบี้ยปีแรก /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</a:t>
            </a:r>
            <a: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b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Persistency </a:t>
            </a:r>
            <a: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ให้ยึดตามระเบียบการจ่ายรายได้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3900"/>
            <a:ext cx="9144000" cy="8444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3568" y="5076056"/>
            <a:ext cx="1623864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91000" y="5076056"/>
            <a:ext cx="1623864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98432" y="5076056"/>
            <a:ext cx="1623864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1080" y="6165304"/>
            <a:ext cx="198370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1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***นับทั้งทีมงาน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523504"/>
            <a:ext cx="3184957" cy="31990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08104" y="2370584"/>
            <a:ext cx="3456384" cy="3078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74538"/>
            <a:ext cx="5469121" cy="826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197061" y="804988"/>
            <a:ext cx="1582851" cy="9678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67544" y="-60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Surrounding : Agent Portal</a:t>
            </a:r>
            <a:endParaRPr lang="th-TH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0408" y="764704"/>
            <a:ext cx="8229600" cy="367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Menu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Premium Product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&gt;&gt; </a:t>
            </a:r>
            <a: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</a:t>
            </a:r>
            <a: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เบี้ย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ปีแรก /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Persistency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ตามระเบียบการจ่าย</a:t>
            </a:r>
            <a: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รายได้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th-TH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h-TH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ผลงานประจำงวด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เพิ่มบรรทัดข้อมูล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new case UL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ในข้อ 1.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เพิ่มการนับตัวตั้ง ทำได้ (ข้อ 4)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prod.</a:t>
            </a: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523504"/>
            <a:ext cx="3184957" cy="31990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796136" y="3789040"/>
            <a:ext cx="1584176" cy="10346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236606"/>
            <a:ext cx="5352381" cy="350476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11832" y="5995025"/>
            <a:ext cx="5440288" cy="6031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1832" y="4541418"/>
            <a:ext cx="5440288" cy="666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568" y="4994775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-60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Surrounding : Agent Portal</a:t>
            </a:r>
            <a:endParaRPr lang="th-TH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0408" y="1772816"/>
            <a:ext cx="8229600" cy="367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 Menu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เพิ่มสัญลักษณ์ </a:t>
            </a:r>
            <a:r>
              <a:rPr lang="en-US" sz="1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แสดงตัวแทนที่มี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 license</a:t>
            </a: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49" y="1061368"/>
            <a:ext cx="3722948" cy="31508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43"/>
          <a:stretch/>
        </p:blipFill>
        <p:spPr>
          <a:xfrm>
            <a:off x="94011" y="836712"/>
            <a:ext cx="5112568" cy="91551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21197" y="804988"/>
            <a:ext cx="1582851" cy="9678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41005" y="2636777"/>
            <a:ext cx="3892453" cy="2387117"/>
            <a:chOff x="391515" y="2666490"/>
            <a:chExt cx="4517559" cy="277047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15" y="2752535"/>
              <a:ext cx="4517559" cy="268442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sp>
          <p:nvSpPr>
            <p:cNvPr id="25" name="Rectangle 24"/>
            <p:cNvSpPr/>
            <p:nvPr/>
          </p:nvSpPr>
          <p:spPr>
            <a:xfrm>
              <a:off x="3707904" y="2666490"/>
              <a:ext cx="4203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IC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3608" y="4653136"/>
              <a:ext cx="4203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IC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09673" y="4653136"/>
              <a:ext cx="4203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IC</a:t>
              </a:r>
              <a:endParaRPr lang="en-US" sz="16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391515" y="5898758"/>
            <a:ext cx="6611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ข้อมูลผลงานส่วนตัว – รวมทีม คิดรวมสินค้า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ตามระเบียบรายได้</a:t>
            </a: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4" y="4293096"/>
            <a:ext cx="2831895" cy="166925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662622" y="4412308"/>
            <a:ext cx="1252084" cy="12114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77643" y="4410252"/>
            <a:ext cx="1252084" cy="12114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-60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Surrounding : Agent Portal</a:t>
            </a:r>
            <a:endParaRPr lang="th-TH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0408" y="1772816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 Menu</a:t>
            </a:r>
          </a:p>
          <a:p>
            <a:pPr lvl="1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ออกแบบ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ใหม่ (การตลาด) เพื่อนำมา</a:t>
            </a:r>
            <a:b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เป็นหน้า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เพิ่มการแสดงข้อมูล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 license /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ปีหมดอายุ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มีปุ่ม / เมนูเพื่อนำไปสู่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Sale online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เมนูปกติ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 Portal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มีปุ่ม / เมนูเพื่อนำไปสู่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sale app.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3733845" cy="87298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77182" y="804988"/>
            <a:ext cx="1212240" cy="9678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79" y="980110"/>
            <a:ext cx="3902632" cy="17934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59632" y="3135429"/>
            <a:ext cx="3872335" cy="2781469"/>
            <a:chOff x="1995809" y="1652809"/>
            <a:chExt cx="5152381" cy="37009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809" y="1652809"/>
              <a:ext cx="5152381" cy="355238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402180" y="4739452"/>
              <a:ext cx="4746009" cy="614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IC license no. 123456   </a:t>
              </a:r>
              <a:r>
                <a:rPr lang="en-US" sz="12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Type Complex 2    </a:t>
              </a:r>
            </a:p>
            <a:p>
              <a:r>
                <a:rPr lang="en-US" sz="12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Expiry </a:t>
              </a:r>
              <a:r>
                <a:rPr lang="en-US" sz="12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year : 2562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528" y="5455233"/>
            <a:ext cx="1196687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141695"/>
            <a:ext cx="3872335" cy="266983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083595" y="3352121"/>
            <a:ext cx="741753" cy="2929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Smart Sale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16360" y="3352120"/>
            <a:ext cx="741753" cy="2929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Agent Portal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79564" y="3039277"/>
            <a:ext cx="1912915" cy="8937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>
            <a:off x="7368231" y="4356243"/>
            <a:ext cx="804169" cy="1868863"/>
          </a:xfrm>
          <a:prstGeom prst="bentUpArrow">
            <a:avLst>
              <a:gd name="adj1" fmla="val 11109"/>
              <a:gd name="adj2" fmla="val 2500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540922" y="3852916"/>
            <a:ext cx="813929" cy="4279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UL. Sale App.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-60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Surrounding : Agent Portal</a:t>
            </a:r>
            <a:endParaRPr lang="th-TH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0408" y="1772816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Menu</a:t>
            </a:r>
          </a:p>
          <a:p>
            <a:pPr lvl="1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เอกสาร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แสดงรายละเอียด กธ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เกี่ยวกับ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กธ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ที่ขายมาใน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งวด (แสดงรายได้)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8" y="2779659"/>
            <a:ext cx="7961905" cy="3552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5" y="856775"/>
            <a:ext cx="3582995" cy="91604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87824" y="804988"/>
            <a:ext cx="1212240" cy="11118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35896" y="1484784"/>
            <a:ext cx="5328592" cy="1906050"/>
            <a:chOff x="3491880" y="2996952"/>
            <a:chExt cx="7295238" cy="2609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2996952"/>
              <a:ext cx="7295238" cy="260952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1844" y="4869160"/>
              <a:ext cx="15762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6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UL 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-60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Surrounding : Agent Portal</a:t>
            </a:r>
            <a:endParaRPr lang="th-TH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384474" y="1016732"/>
            <a:ext cx="5580014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 Menu &gt;&gt; </a:t>
            </a:r>
            <a:r>
              <a:rPr lang="th-TH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ใบคำขอคงเหลือ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เพิ่มประเภท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แสดงค่า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 สามัญ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ตอนนี้เราไม่สามารถนำ             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มาแสดงได้ ซึ่งถ้าอนาคตทำได้ </a:t>
            </a:r>
            <a:b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จะช่วยตัวแทนบริหารงานวันปิดงวดได้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มาก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หรือถ้า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แสดงค่าได้ให้เพิ่มเข้ามา</a:t>
            </a: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" y="910532"/>
            <a:ext cx="2809524" cy="25904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03648" y="823082"/>
            <a:ext cx="1152128" cy="5896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7208"/>
            <a:ext cx="4668507" cy="32507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51004" y="6163843"/>
            <a:ext cx="4278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มูลค่าหน่วยลงทุนของ กธ</a:t>
            </a: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 rot="4377027">
            <a:off x="4693586" y="6100846"/>
            <a:ext cx="314836" cy="803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-60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Surrounding : Agent Portal</a:t>
            </a:r>
            <a:endParaRPr lang="th-TH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384474" y="1016732"/>
            <a:ext cx="5580014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 Menu &gt;&gt; New Case</a:t>
            </a:r>
          </a:p>
          <a:p>
            <a:pPr lvl="1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เพิ่มประเภท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" y="910532"/>
            <a:ext cx="2809524" cy="25904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03648" y="823082"/>
            <a:ext cx="1152128" cy="5896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3792"/>
            <a:ext cx="5079237" cy="2334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64" y="1844824"/>
            <a:ext cx="4845224" cy="24805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88886" y="1844824"/>
            <a:ext cx="2347009" cy="3970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52252" y="2708920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1004" y="6163843"/>
            <a:ext cx="4278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มูลค่าหน่วยลงทุนของ กธ</a:t>
            </a: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4377027">
            <a:off x="4693586" y="6100846"/>
            <a:ext cx="314836" cy="803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-60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 Surrounding : Agent Portal</a:t>
            </a:r>
            <a:endParaRPr lang="th-TH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384474" y="1016732"/>
            <a:ext cx="5580014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 Menu &gt;&gt; </a:t>
            </a:r>
            <a:r>
              <a:rPr lang="th-TH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กธ (ความคงอยู่)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เพิ่มประเภท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" y="910532"/>
            <a:ext cx="2809524" cy="25904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03648" y="823082"/>
            <a:ext cx="1152128" cy="5896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9632" y="2204864"/>
            <a:ext cx="2347009" cy="3970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7208"/>
            <a:ext cx="3438961" cy="3269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76" y="1916832"/>
            <a:ext cx="5055978" cy="23721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82344" y="260195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06641" y="5752930"/>
            <a:ext cx="4278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มูลค่าหน่วยลงทุนของ กธ</a:t>
            </a: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4377027">
            <a:off x="3449223" y="5689933"/>
            <a:ext cx="314836" cy="803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351</Words>
  <Application>Microsoft Office PowerPoint</Application>
  <PresentationFormat>On-screen Show (4:3)</PresentationFormat>
  <Paragraphs>233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Angsana New</vt:lpstr>
      <vt:lpstr>Arial</vt:lpstr>
      <vt:lpstr>Calibri</vt:lpstr>
      <vt:lpstr>Cordia New</vt:lpstr>
      <vt:lpstr>Tahoma</vt:lpstr>
      <vt:lpstr>Office Theme</vt:lpstr>
      <vt:lpstr>UL Surrounding : Agent Portal</vt:lpstr>
      <vt:lpstr>UL Surrounding : Agent Portal</vt:lpstr>
      <vt:lpstr>PowerPoint Presentation</vt:lpstr>
      <vt:lpstr>UL Surrounding : Agent Portal</vt:lpstr>
      <vt:lpstr>UL Surrounding : Agent Portal</vt:lpstr>
      <vt:lpstr>UL Surrounding : Agent Portal</vt:lpstr>
      <vt:lpstr>UL Surrounding : Agent Portal</vt:lpstr>
      <vt:lpstr>UL Surrounding : Agent Portal</vt:lpstr>
      <vt:lpstr>UL Surrounding : Agent Portal</vt:lpstr>
      <vt:lpstr>UL Surrounding : Agent Portal</vt:lpstr>
      <vt:lpstr>UL Surrounding : Agent Portal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pasantanee.in</dc:creator>
  <cp:lastModifiedBy>Pisol</cp:lastModifiedBy>
  <cp:revision>38</cp:revision>
  <dcterms:created xsi:type="dcterms:W3CDTF">2019-01-07T09:50:09Z</dcterms:created>
  <dcterms:modified xsi:type="dcterms:W3CDTF">2019-04-30T09:55:32Z</dcterms:modified>
</cp:coreProperties>
</file>