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Kani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Pisol Rueangsri - พิศลย์ เรืองศรี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056E96-1468-45F4-AF20-5A1C876EA676}">
  <a:tblStyle styleId="{B7056E96-1468-45F4-AF20-5A1C876EA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Kanit-bold.fntdata"/><Relationship Id="rId14" Type="http://schemas.openxmlformats.org/officeDocument/2006/relationships/font" Target="fonts/Kanit-regular.fntdata"/><Relationship Id="rId17" Type="http://schemas.openxmlformats.org/officeDocument/2006/relationships/font" Target="fonts/Kanit-boldItalic.fntdata"/><Relationship Id="rId16" Type="http://schemas.openxmlformats.org/officeDocument/2006/relationships/font" Target="fonts/Kanit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27T07:51:56.281">
    <p:pos x="6000" y="0"/>
    <p:text>ตอน search อยากให้มี list ให้เลือก เช่นจำได้แค่ ชื่อจริง ให้แสดงฐานข้อมูลว่ามีชื่อนี้ซ้ำกี่คน แล้วค่อยเลือก</p:text>
  </p:cm>
  <p:cm authorId="0" idx="2" dt="2020-05-27T07:55:00.231">
    <p:pos x="6000" y="100"/>
    <p:text>อยากให้หน้านี้ เหมือนการผสมกันระหว่าง organizer vs customer data ที่ตัวแทนเปิดมา สามารถใช้งานในการโทรพูดคุยกับลูกค้าได้ 
1.วันสำคัญต่างๆ &lt;&lt; ตัวแทนถามและบันทึกไว้
2.สิ่งที่ชอบ / hobby &lt;&lt; ตัวแทนถามและบันทึกไว้
3.Remark…. &lt;&lt; ตัวแทนอยาก note บางอย่างที่เกี่ยวกับตัวลูกค้าไว้
4.ปุ่มกด บันทึกวันที่ / เวลา ที่คุยกันล่าสุด
ส่วน รายการ กธ 
1.ตัด วันที่เริ่มคุ้มครอง ไปไว้หน้า 2 หลังกดเลื่อดู detail ราย กธ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5-27T07:52:52.936">
    <p:pos x="6000" y="0"/>
    <p:text>ตารางข้อมูลความคุ้มครอง ถ้าทำเป็นแนวตั้ง แยกเป็น กธ หลัก กับ Rider ไปเลย ระบุที่หัวข้อ ส่วน row ใช้เป็นข้อมูลที่ต้องการแสดง เพื่อไม่ให้ column ยาวออกไปมาก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08587d47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08587d47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701454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701454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ชื่อ กธ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วันเริ่มสัญญา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จำนวนปีที่ต้องชำระ vs ปีที่คุ้มครอง เช่น 20/15 ชำระ 15 ปี คุ้มครอง 20 ปี </a:t>
            </a:r>
            <a:r>
              <a:rPr lang="th">
                <a:solidFill>
                  <a:schemeClr val="dk1"/>
                </a:solidFill>
              </a:rPr>
              <a:t>row เดียวกันก็ได้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ช่องทางการชำระ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th"/>
              <a:t>วันชำระถึง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8587d4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8587d4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701454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701454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8587d47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8587d47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slide" Target="/ppt/slides/slide6.xm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88" y="179250"/>
            <a:ext cx="77438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13" y="3141525"/>
            <a:ext cx="8839199" cy="142404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4700400"/>
            <a:ext cx="357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ดู = Link แสดงไปยังหน้าที่ 2-A หรือ 2-B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559400" y="4700400"/>
            <a:ext cx="158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latin typeface="Kanit"/>
                <a:ea typeface="Kanit"/>
                <a:cs typeface="Kanit"/>
                <a:sym typeface="Kanit"/>
              </a:rPr>
              <a:t>หน้าที่ 1</a:t>
            </a:r>
            <a:endParaRPr b="1" sz="19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18875" y="1325813"/>
            <a:ext cx="16002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0" y="3394800"/>
            <a:ext cx="8839200" cy="136816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4590550"/>
            <a:ext cx="357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ดู = Link แสดงไปยังหน้าที่ 2-A หรือ 2-B</a:t>
            </a:r>
            <a:endParaRPr b="1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View</a:t>
            </a:r>
            <a:r>
              <a:rPr b="1" lang="th">
                <a:latin typeface="Kanit"/>
                <a:ea typeface="Kanit"/>
                <a:cs typeface="Kanit"/>
                <a:sym typeface="Kanit"/>
              </a:rPr>
              <a:t> = Link </a:t>
            </a:r>
            <a:r>
              <a:rPr b="1" lang="th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action="ppaction://hlinksldjump" r:id="rId4"/>
              </a:rPr>
              <a:t>หน้าจอบันทึกข้อมูล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559400" y="4700400"/>
            <a:ext cx="158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latin typeface="Kanit"/>
                <a:ea typeface="Kanit"/>
                <a:cs typeface="Kanit"/>
                <a:sym typeface="Kanit"/>
              </a:rPr>
              <a:t>หน้าที่ 1</a:t>
            </a:r>
            <a:endParaRPr b="1" sz="19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650" y="182350"/>
            <a:ext cx="7967350" cy="3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7972525" y="1782750"/>
            <a:ext cx="1058700" cy="789000"/>
          </a:xfrm>
          <a:prstGeom prst="wedgeRectCallout">
            <a:avLst>
              <a:gd fmla="val 13904" name="adj1"/>
              <a:gd fmla="val 234179" name="adj2"/>
            </a:avLst>
          </a:prstGeom>
          <a:solidFill>
            <a:srgbClr val="1DCBC3">
              <a:alpha val="442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000">
                <a:latin typeface="Kanit"/>
                <a:ea typeface="Kanit"/>
                <a:cs typeface="Kanit"/>
                <a:sym typeface="Kanit"/>
              </a:rPr>
              <a:t>จะถูกกำหนดให้ Link อีกที</a:t>
            </a:r>
            <a:endParaRPr b="1" sz="1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7559400" y="4700400"/>
            <a:ext cx="158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latin typeface="Kanit"/>
                <a:ea typeface="Kanit"/>
                <a:cs typeface="Kanit"/>
                <a:sym typeface="Kanit"/>
              </a:rPr>
              <a:t>หน้าที่ 2 - A</a:t>
            </a:r>
            <a:endParaRPr b="1" sz="19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4700400"/>
            <a:ext cx="357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ดู = Link แสดงไปยังหน้าที่ 3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3" y="322175"/>
            <a:ext cx="829627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23875" y="694925"/>
            <a:ext cx="1730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0000"/>
                </a:solidFill>
                <a:highlight>
                  <a:srgbClr val="FFFF00"/>
                </a:highlight>
              </a:rPr>
              <a:t>ชื่อ กธ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47544" y="694925"/>
            <a:ext cx="2771425" cy="29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5"/>
          <p:cNvGraphicFramePr/>
          <p:nvPr/>
        </p:nvGraphicFramePr>
        <p:xfrm>
          <a:off x="4173175" y="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{B7056E96-1468-45F4-AF20-5A1C876EA676}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h">
                          <a:solidFill>
                            <a:schemeClr val="dk1"/>
                          </a:solidFill>
                        </a:rPr>
                        <a:t>ตัวอย่าง &gt;&gt; </a:t>
                      </a:r>
                      <a:r>
                        <a:rPr b="1" lang="th">
                          <a:solidFill>
                            <a:schemeClr val="dk1"/>
                          </a:solidFill>
                        </a:rPr>
                        <a:t>แบบประกัน สบายชัวร์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ทุนประกัน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1,000,000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เบี้ยประกันหลัก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20,000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เบี้ยประกัน HC 2000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2,000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4173175" y="17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{B7056E96-1468-45F4-AF20-5A1C876EA676}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h">
                          <a:solidFill>
                            <a:schemeClr val="dk1"/>
                          </a:solidFill>
                        </a:rPr>
                        <a:t>ตัวอย่าง &gt;&gt; สัญญาเพิ่มเติม HC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ค่ารักษาหยาบาล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20,000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ค่าชดเชยรายวัน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1</a:t>
                      </a:r>
                      <a:r>
                        <a:rPr lang="th"/>
                        <a:t>,000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2450" y="3078313"/>
            <a:ext cx="485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7559400" y="4700400"/>
            <a:ext cx="158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latin typeface="Kanit"/>
                <a:ea typeface="Kanit"/>
                <a:cs typeface="Kanit"/>
                <a:sym typeface="Kanit"/>
              </a:rPr>
              <a:t>หน้าที่ 2 - B</a:t>
            </a:r>
            <a:endParaRPr b="1" sz="19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0" y="4700400"/>
            <a:ext cx="357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anit"/>
                <a:ea typeface="Kanit"/>
                <a:cs typeface="Kanit"/>
                <a:sym typeface="Kanit"/>
              </a:rPr>
              <a:t>ดู = Link แสดงไปยังหน้าที่ 3</a:t>
            </a:r>
            <a:endParaRPr b="1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6374" cy="43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7559400" y="4700400"/>
            <a:ext cx="158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latin typeface="Kanit"/>
                <a:ea typeface="Kanit"/>
                <a:cs typeface="Kanit"/>
                <a:sym typeface="Kanit"/>
              </a:rPr>
              <a:t>หน้าที่ 3</a:t>
            </a:r>
            <a:endParaRPr b="1" sz="19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0" y="1191075"/>
            <a:ext cx="8017275" cy="27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6144000" y="4698600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หน้าจอบันทึกข้อมูล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741650"/>
            <a:ext cx="83629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