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EE"/>
    <a:srgbClr val="EE9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a70878e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a70878e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a70878e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a70878e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6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a70878e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ca70878e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ca70878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ca70878e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ca70878e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ca70878e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1"/>
            <a:endCxn id="56" idx="3"/>
          </p:cNvCxnSpPr>
          <p:nvPr/>
        </p:nvCxnSpPr>
        <p:spPr>
          <a:xfrm rot="10800000">
            <a:off x="5398015" y="2073979"/>
            <a:ext cx="1549200" cy="159900"/>
          </a:xfrm>
          <a:prstGeom prst="bentConnector3">
            <a:avLst>
              <a:gd name="adj1" fmla="val 96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233650" y="589075"/>
            <a:ext cx="825600" cy="91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55775" y="4471487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1.2 submit authen /getJWT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13225" y="658927"/>
            <a:ext cx="10164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</p:txBody>
      </p:sp>
      <p:sp>
        <p:nvSpPr>
          <p:cNvPr id="61" name="Google Shape;61;p13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63" name="Google Shape;63;p13"/>
          <p:cNvCxnSpPr>
            <a:stCxn id="62" idx="3"/>
            <a:endCxn id="61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887812" y="3180160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7802375" y="747130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7802375" y="2053429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947215" y="2067229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cxnSp>
        <p:nvCxnSpPr>
          <p:cNvPr id="67" name="Google Shape;67;p13"/>
          <p:cNvCxnSpPr>
            <a:endCxn id="68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5" idx="3"/>
            <a:endCxn id="66" idx="1"/>
          </p:cNvCxnSpPr>
          <p:nvPr/>
        </p:nvCxnSpPr>
        <p:spPr>
          <a:xfrm>
            <a:off x="7562215" y="2233879"/>
            <a:ext cx="2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1259411" y="3909066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1.1 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</a:t>
            </a:r>
            <a:endParaRPr b="1"/>
          </a:p>
        </p:txBody>
      </p:sp>
      <p:sp>
        <p:nvSpPr>
          <p:cNvPr id="68" name="Google Shape;68;p13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72" name="Google Shape;72;p13"/>
          <p:cNvCxnSpPr>
            <a:endCxn id="62" idx="1"/>
          </p:cNvCxnSpPr>
          <p:nvPr/>
        </p:nvCxnSpPr>
        <p:spPr>
          <a:xfrm rot="10800000" flipH="1">
            <a:off x="5420975" y="280800"/>
            <a:ext cx="1232700" cy="4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3"/>
          <p:cNvCxnSpPr>
            <a:stCxn id="55" idx="3"/>
            <a:endCxn id="74" idx="2"/>
          </p:cNvCxnSpPr>
          <p:nvPr/>
        </p:nvCxnSpPr>
        <p:spPr>
          <a:xfrm rot="10800000" flipH="1">
            <a:off x="7562215" y="1079779"/>
            <a:ext cx="96000" cy="1154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3893925" y="3634226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2357225" y="4429308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3893925" y="428170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78" name="Google Shape;78;p13"/>
          <p:cNvCxnSpPr>
            <a:endCxn id="76" idx="1"/>
          </p:cNvCxnSpPr>
          <p:nvPr/>
        </p:nvCxnSpPr>
        <p:spPr>
          <a:xfrm>
            <a:off x="1068125" y="4379058"/>
            <a:ext cx="1289100" cy="242400"/>
          </a:xfrm>
          <a:prstGeom prst="bentConnector3">
            <a:avLst>
              <a:gd name="adj1" fmla="val 82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 flipH="1">
            <a:off x="4642875" y="4018526"/>
            <a:ext cx="5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210084" y="4034050"/>
            <a:ext cx="8940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Read/Write file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3"/>
          <p:cNvSpPr txBox="1"/>
          <p:nvPr/>
        </p:nvSpPr>
        <p:spPr>
          <a:xfrm>
            <a:off x="206575" y="4310125"/>
            <a:ext cx="89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Master &amp; Admin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9" y="3757200"/>
            <a:ext cx="633900" cy="63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endCxn id="64" idx="1"/>
          </p:cNvCxnSpPr>
          <p:nvPr/>
        </p:nvCxnSpPr>
        <p:spPr>
          <a:xfrm rot="10800000" flipH="1">
            <a:off x="1064812" y="3372310"/>
            <a:ext cx="2823000" cy="444300"/>
          </a:xfrm>
          <a:prstGeom prst="bentConnector3">
            <a:avLst>
              <a:gd name="adj1" fmla="val 4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88" name="Google Shape;88;p13"/>
          <p:cNvCxnSpPr>
            <a:stCxn id="76" idx="2"/>
            <a:endCxn id="87" idx="2"/>
          </p:cNvCxnSpPr>
          <p:nvPr/>
        </p:nvCxnSpPr>
        <p:spPr>
          <a:xfrm rot="-5400000" flipH="1">
            <a:off x="4807475" y="2948208"/>
            <a:ext cx="1152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1050225" y="3831386"/>
            <a:ext cx="284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3888624" y="2575291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msa-agentactivity</a:t>
            </a:r>
            <a:endParaRPr sz="1000"/>
          </a:p>
        </p:txBody>
      </p:sp>
      <p:cxnSp>
        <p:nvCxnSpPr>
          <p:cNvPr id="91" name="Google Shape;91;p13"/>
          <p:cNvCxnSpPr>
            <a:endCxn id="90" idx="1"/>
          </p:cNvCxnSpPr>
          <p:nvPr/>
        </p:nvCxnSpPr>
        <p:spPr>
          <a:xfrm rot="10800000" flipH="1">
            <a:off x="1075824" y="2767441"/>
            <a:ext cx="2812800" cy="1055100"/>
          </a:xfrm>
          <a:prstGeom prst="bentConnector3">
            <a:avLst>
              <a:gd name="adj1" fmla="val 43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10" y="702636"/>
            <a:ext cx="377100" cy="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46875" y="3221638"/>
            <a:ext cx="1930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1.3 to Admin page with JWT Cookies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(team, newkm, activity))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88624" y="188171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cxnSp>
        <p:nvCxnSpPr>
          <p:cNvPr id="93" name="Google Shape;93;p13"/>
          <p:cNvCxnSpPr>
            <a:stCxn id="90" idx="0"/>
            <a:endCxn id="56" idx="2"/>
          </p:cNvCxnSpPr>
          <p:nvPr/>
        </p:nvCxnSpPr>
        <p:spPr>
          <a:xfrm rot="10800000">
            <a:off x="4643274" y="2265991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3"/>
          <p:cNvCxnSpPr>
            <a:stCxn id="57" idx="3"/>
            <a:endCxn id="60" idx="1"/>
          </p:cNvCxnSpPr>
          <p:nvPr/>
        </p:nvCxnSpPr>
        <p:spPr>
          <a:xfrm rot="10800000" flipH="1">
            <a:off x="1059250" y="873175"/>
            <a:ext cx="3354000" cy="17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1070885" y="915461"/>
            <a:ext cx="19302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2.1.input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556674" y="2345653"/>
            <a:ext cx="1217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อ่านข้อมูล income</a:t>
            </a:r>
            <a:endParaRPr sz="800"/>
          </a:p>
        </p:txBody>
      </p:sp>
      <p:cxnSp>
        <p:nvCxnSpPr>
          <p:cNvPr id="97" name="Google Shape;97;p13"/>
          <p:cNvCxnSpPr>
            <a:stCxn id="64" idx="0"/>
            <a:endCxn id="90" idx="2"/>
          </p:cNvCxnSpPr>
          <p:nvPr/>
        </p:nvCxnSpPr>
        <p:spPr>
          <a:xfrm rot="10800000" flipH="1">
            <a:off x="4642462" y="2959660"/>
            <a:ext cx="900" cy="2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8" name="Google Shape;98;p13"/>
          <p:cNvSpPr txBox="1"/>
          <p:nvPr/>
        </p:nvSpPr>
        <p:spPr>
          <a:xfrm>
            <a:off x="3556674" y="2933358"/>
            <a:ext cx="1560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อ่านข้อมูลตำแหน่ง, สาขา</a:t>
            </a:r>
            <a:endParaRPr sz="800"/>
          </a:p>
        </p:txBody>
      </p:sp>
      <p:sp>
        <p:nvSpPr>
          <p:cNvPr id="99" name="Google Shape;99;p13"/>
          <p:cNvSpPr/>
          <p:nvPr/>
        </p:nvSpPr>
        <p:spPr>
          <a:xfrm>
            <a:off x="2357225" y="1468615"/>
            <a:ext cx="1169700" cy="2946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5537222" y="189705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2.2.authentication via Ocean Pad to LDAP</a:t>
            </a:r>
            <a:endParaRPr sz="800"/>
          </a:p>
        </p:txBody>
      </p:sp>
      <p:cxnSp>
        <p:nvCxnSpPr>
          <p:cNvPr id="101" name="Google Shape;101;p13"/>
          <p:cNvCxnSpPr>
            <a:endCxn id="75" idx="1"/>
          </p:cNvCxnSpPr>
          <p:nvPr/>
        </p:nvCxnSpPr>
        <p:spPr>
          <a:xfrm>
            <a:off x="1051725" y="1363976"/>
            <a:ext cx="2842200" cy="2462400"/>
          </a:xfrm>
          <a:prstGeom prst="bentConnector3">
            <a:avLst>
              <a:gd name="adj1" fmla="val 5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1955975" y="3614246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2.4.View News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1324042" y="2479668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2.5.View Activity &amp; Ranking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4" name="Google Shape;104;p13"/>
          <p:cNvCxnSpPr>
            <a:stCxn id="92" idx="3"/>
            <a:endCxn id="90" idx="1"/>
          </p:cNvCxnSpPr>
          <p:nvPr/>
        </p:nvCxnSpPr>
        <p:spPr>
          <a:xfrm rot="10800000" flipH="1">
            <a:off x="3177075" y="2767438"/>
            <a:ext cx="7116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3"/>
          <p:cNvCxnSpPr>
            <a:stCxn id="92" idx="3"/>
            <a:endCxn id="75" idx="1"/>
          </p:cNvCxnSpPr>
          <p:nvPr/>
        </p:nvCxnSpPr>
        <p:spPr>
          <a:xfrm>
            <a:off x="3177075" y="3368938"/>
            <a:ext cx="7170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193424" y="1352951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product</a:t>
            </a:r>
            <a:endParaRPr sz="1000"/>
          </a:p>
        </p:txBody>
      </p:sp>
      <p:cxnSp>
        <p:nvCxnSpPr>
          <p:cNvPr id="107" name="Google Shape;107;p13"/>
          <p:cNvCxnSpPr>
            <a:endCxn id="106" idx="3"/>
          </p:cNvCxnSpPr>
          <p:nvPr/>
        </p:nvCxnSpPr>
        <p:spPr>
          <a:xfrm rot="-5400000">
            <a:off x="4939224" y="2003801"/>
            <a:ext cx="1222200" cy="304800"/>
          </a:xfrm>
          <a:prstGeom prst="curvedConnector4">
            <a:avLst>
              <a:gd name="adj1" fmla="val 6051"/>
              <a:gd name="adj2" fmla="val 1781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 txBox="1"/>
          <p:nvPr/>
        </p:nvSpPr>
        <p:spPr>
          <a:xfrm>
            <a:off x="5623027" y="1732295"/>
            <a:ext cx="825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2.8 อ่านข้อมูล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product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9" name="Google Shape;109;p13"/>
          <p:cNvCxnSpPr>
            <a:stCxn id="60" idx="2"/>
            <a:endCxn id="99" idx="0"/>
          </p:cNvCxnSpPr>
          <p:nvPr/>
        </p:nvCxnSpPr>
        <p:spPr>
          <a:xfrm rot="5400000">
            <a:off x="3741225" y="288427"/>
            <a:ext cx="381000" cy="197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2851782" y="1075634"/>
            <a:ext cx="1016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2.3.generate 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7387573" y="1246919"/>
            <a:ext cx="1169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- ข้อมูลเบี้ย,ทุน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จำนวน case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รายได้, ความคงอยู่</a:t>
            </a:r>
            <a:b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- ข้อมูลงวด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2" name="Google Shape;112;p13"/>
          <p:cNvCxnSpPr>
            <a:endCxn id="113" idx="2"/>
          </p:cNvCxnSpPr>
          <p:nvPr/>
        </p:nvCxnSpPr>
        <p:spPr>
          <a:xfrm flipH="1">
            <a:off x="2397117" y="2216125"/>
            <a:ext cx="1478700" cy="48300"/>
          </a:xfrm>
          <a:prstGeom prst="curvedConnector4">
            <a:avLst>
              <a:gd name="adj1" fmla="val 31812"/>
              <a:gd name="adj2" fmla="val 4253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2775575" y="2298663"/>
            <a:ext cx="758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Register Job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5" name="Google Shape;115;p13"/>
          <p:cNvCxnSpPr>
            <a:stCxn id="55" idx="2"/>
            <a:endCxn id="64" idx="3"/>
          </p:cNvCxnSpPr>
          <p:nvPr/>
        </p:nvCxnSpPr>
        <p:spPr>
          <a:xfrm rot="5400000">
            <a:off x="5840065" y="1957579"/>
            <a:ext cx="971700" cy="1857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" name="Google Shape;116;p13"/>
          <p:cNvSpPr txBox="1"/>
          <p:nvPr/>
        </p:nvSpPr>
        <p:spPr>
          <a:xfrm>
            <a:off x="7992494" y="2352228"/>
            <a:ext cx="894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OCDTA lib</a:t>
            </a:r>
            <a:b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PSPAGMT1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PSPAGMT4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PSPAGMT6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PSPEMPNO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PSPSLPOS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PSPSLORG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ASPLCAGM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680875" y="2552350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ข้อมูลตัวแทนจาก OCDTA LIB</a:t>
            </a:r>
            <a:endParaRPr sz="800">
              <a:highlight>
                <a:schemeClr val="lt1"/>
              </a:highlight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110" y="710953"/>
            <a:ext cx="377100" cy="3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3"/>
          <p:cNvCxnSpPr>
            <a:stCxn id="118" idx="3"/>
            <a:endCxn id="55" idx="0"/>
          </p:cNvCxnSpPr>
          <p:nvPr/>
        </p:nvCxnSpPr>
        <p:spPr>
          <a:xfrm>
            <a:off x="5713210" y="899503"/>
            <a:ext cx="1541400" cy="116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13"/>
          <p:cNvSpPr txBox="1"/>
          <p:nvPr/>
        </p:nvSpPr>
        <p:spPr>
          <a:xfrm>
            <a:off x="6139598" y="679819"/>
            <a:ext cx="1169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- st_product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st_rider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st_rider_insure_cal</a:t>
            </a:r>
            <a:b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- st_rider_plan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21" name="Google Shape;121;p13"/>
          <p:cNvCxnSpPr>
            <a:stCxn id="55" idx="1"/>
            <a:endCxn id="106" idx="3"/>
          </p:cNvCxnSpPr>
          <p:nvPr/>
        </p:nvCxnSpPr>
        <p:spPr>
          <a:xfrm rot="10800000">
            <a:off x="5702815" y="1545079"/>
            <a:ext cx="1244400" cy="688800"/>
          </a:xfrm>
          <a:prstGeom prst="bentConnector3">
            <a:avLst>
              <a:gd name="adj1" fmla="val 12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2" name="Google Shape;122;p13"/>
          <p:cNvSpPr txBox="1"/>
          <p:nvPr/>
        </p:nvSpPr>
        <p:spPr>
          <a:xfrm>
            <a:off x="5908575" y="2003875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ข้อมูลรายได้จาก income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182800" y="1306288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 product จาก geras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859217" y="1880125"/>
            <a:ext cx="1075800" cy="384300"/>
          </a:xfrm>
          <a:prstGeom prst="roundRect">
            <a:avLst>
              <a:gd name="adj" fmla="val 842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msa-scheduler</a:t>
            </a:r>
            <a:endParaRPr sz="1000"/>
          </a:p>
        </p:txBody>
      </p:sp>
      <p:cxnSp>
        <p:nvCxnSpPr>
          <p:cNvPr id="124" name="Google Shape;124;p13"/>
          <p:cNvCxnSpPr>
            <a:stCxn id="113" idx="3"/>
            <a:endCxn id="56" idx="1"/>
          </p:cNvCxnSpPr>
          <p:nvPr/>
        </p:nvCxnSpPr>
        <p:spPr>
          <a:xfrm>
            <a:off x="2935017" y="2072275"/>
            <a:ext cx="953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2979825" y="1943925"/>
            <a:ext cx="711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Tigger Job</a:t>
            </a:r>
            <a:endParaRPr sz="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1"/>
            <a:endCxn id="56" idx="3"/>
          </p:cNvCxnSpPr>
          <p:nvPr/>
        </p:nvCxnSpPr>
        <p:spPr>
          <a:xfrm rot="10800000">
            <a:off x="5397925" y="2073864"/>
            <a:ext cx="1493003" cy="3118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233650" y="589075"/>
            <a:ext cx="825600" cy="91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55775" y="4471487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1.2 submit authen /getJWT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13225" y="658927"/>
            <a:ext cx="10164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</p:txBody>
      </p:sp>
      <p:sp>
        <p:nvSpPr>
          <p:cNvPr id="61" name="Google Shape;61;p13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63" name="Google Shape;63;p13"/>
          <p:cNvCxnSpPr>
            <a:stCxn id="62" idx="3"/>
            <a:endCxn id="61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887812" y="3180160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7802375" y="747130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7437589" y="3994307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90927" y="2219050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cxnSp>
        <p:nvCxnSpPr>
          <p:cNvPr id="67" name="Google Shape;67;p13"/>
          <p:cNvCxnSpPr>
            <a:endCxn id="68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cxnSpLocks/>
            <a:endCxn id="66" idx="1"/>
          </p:cNvCxnSpPr>
          <p:nvPr/>
        </p:nvCxnSpPr>
        <p:spPr>
          <a:xfrm>
            <a:off x="7369756" y="2568094"/>
            <a:ext cx="67833" cy="16066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1259411" y="3909066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1.1 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</a:t>
            </a:r>
            <a:endParaRPr b="1"/>
          </a:p>
        </p:txBody>
      </p:sp>
      <p:sp>
        <p:nvSpPr>
          <p:cNvPr id="68" name="Google Shape;68;p13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72" name="Google Shape;72;p13"/>
          <p:cNvCxnSpPr>
            <a:endCxn id="62" idx="1"/>
          </p:cNvCxnSpPr>
          <p:nvPr/>
        </p:nvCxnSpPr>
        <p:spPr>
          <a:xfrm rot="10800000" flipH="1">
            <a:off x="5420975" y="280800"/>
            <a:ext cx="1232700" cy="4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3"/>
          <p:cNvCxnSpPr>
            <a:stCxn id="55" idx="3"/>
            <a:endCxn id="74" idx="2"/>
          </p:cNvCxnSpPr>
          <p:nvPr/>
        </p:nvCxnSpPr>
        <p:spPr>
          <a:xfrm flipV="1">
            <a:off x="7505927" y="1079736"/>
            <a:ext cx="152333" cy="130596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3893925" y="3634226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2357225" y="4429308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3893925" y="428170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78" name="Google Shape;78;p13"/>
          <p:cNvCxnSpPr>
            <a:endCxn id="76" idx="1"/>
          </p:cNvCxnSpPr>
          <p:nvPr/>
        </p:nvCxnSpPr>
        <p:spPr>
          <a:xfrm>
            <a:off x="1068125" y="4379058"/>
            <a:ext cx="1289100" cy="242400"/>
          </a:xfrm>
          <a:prstGeom prst="bentConnector3">
            <a:avLst>
              <a:gd name="adj1" fmla="val 82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 flipH="1">
            <a:off x="4642875" y="4018526"/>
            <a:ext cx="5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210084" y="4034050"/>
            <a:ext cx="8940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Read/Write file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3"/>
          <p:cNvSpPr txBox="1"/>
          <p:nvPr/>
        </p:nvSpPr>
        <p:spPr>
          <a:xfrm>
            <a:off x="206575" y="4310125"/>
            <a:ext cx="89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Master &amp; Admin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9" y="3757200"/>
            <a:ext cx="633900" cy="63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endCxn id="64" idx="1"/>
          </p:cNvCxnSpPr>
          <p:nvPr/>
        </p:nvCxnSpPr>
        <p:spPr>
          <a:xfrm rot="10800000" flipH="1">
            <a:off x="1064812" y="3372310"/>
            <a:ext cx="2823000" cy="444300"/>
          </a:xfrm>
          <a:prstGeom prst="bentConnector3">
            <a:avLst>
              <a:gd name="adj1" fmla="val 4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88" name="Google Shape;88;p13"/>
          <p:cNvCxnSpPr>
            <a:stCxn id="76" idx="2"/>
            <a:endCxn id="87" idx="2"/>
          </p:cNvCxnSpPr>
          <p:nvPr/>
        </p:nvCxnSpPr>
        <p:spPr>
          <a:xfrm rot="-5400000" flipH="1">
            <a:off x="4807475" y="2948208"/>
            <a:ext cx="1152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1050225" y="3831386"/>
            <a:ext cx="284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3888624" y="2575291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msa-agentactivity</a:t>
            </a:r>
            <a:endParaRPr sz="1000"/>
          </a:p>
        </p:txBody>
      </p:sp>
      <p:cxnSp>
        <p:nvCxnSpPr>
          <p:cNvPr id="91" name="Google Shape;91;p13"/>
          <p:cNvCxnSpPr>
            <a:endCxn id="90" idx="1"/>
          </p:cNvCxnSpPr>
          <p:nvPr/>
        </p:nvCxnSpPr>
        <p:spPr>
          <a:xfrm rot="10800000" flipH="1">
            <a:off x="1075824" y="2767441"/>
            <a:ext cx="2812800" cy="1055100"/>
          </a:xfrm>
          <a:prstGeom prst="bentConnector3">
            <a:avLst>
              <a:gd name="adj1" fmla="val 43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10" y="702636"/>
            <a:ext cx="377100" cy="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46875" y="3221638"/>
            <a:ext cx="1930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1.3 to Admin page with JWT Cookies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(team, newkm, activity))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88624" y="188171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cxnSp>
        <p:nvCxnSpPr>
          <p:cNvPr id="93" name="Google Shape;93;p13"/>
          <p:cNvCxnSpPr>
            <a:stCxn id="90" idx="0"/>
            <a:endCxn id="56" idx="2"/>
          </p:cNvCxnSpPr>
          <p:nvPr/>
        </p:nvCxnSpPr>
        <p:spPr>
          <a:xfrm rot="10800000">
            <a:off x="4643274" y="2265991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3"/>
          <p:cNvCxnSpPr>
            <a:stCxn id="57" idx="3"/>
            <a:endCxn id="60" idx="1"/>
          </p:cNvCxnSpPr>
          <p:nvPr/>
        </p:nvCxnSpPr>
        <p:spPr>
          <a:xfrm rot="10800000" flipH="1">
            <a:off x="1059250" y="873175"/>
            <a:ext cx="3354000" cy="17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1070885" y="915461"/>
            <a:ext cx="19302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2.1.input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556674" y="2345653"/>
            <a:ext cx="1217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อ่านข้อมูล income</a:t>
            </a:r>
            <a:endParaRPr sz="800"/>
          </a:p>
        </p:txBody>
      </p:sp>
      <p:cxnSp>
        <p:nvCxnSpPr>
          <p:cNvPr id="97" name="Google Shape;97;p13"/>
          <p:cNvCxnSpPr>
            <a:stCxn id="64" idx="0"/>
            <a:endCxn id="90" idx="2"/>
          </p:cNvCxnSpPr>
          <p:nvPr/>
        </p:nvCxnSpPr>
        <p:spPr>
          <a:xfrm rot="10800000" flipH="1">
            <a:off x="4642462" y="2959660"/>
            <a:ext cx="900" cy="2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8" name="Google Shape;98;p13"/>
          <p:cNvSpPr txBox="1"/>
          <p:nvPr/>
        </p:nvSpPr>
        <p:spPr>
          <a:xfrm>
            <a:off x="3556674" y="2933358"/>
            <a:ext cx="1560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อ่านข้อมูลตำแหน่ง, สาขา</a:t>
            </a:r>
            <a:endParaRPr sz="800"/>
          </a:p>
        </p:txBody>
      </p:sp>
      <p:sp>
        <p:nvSpPr>
          <p:cNvPr id="99" name="Google Shape;99;p13"/>
          <p:cNvSpPr/>
          <p:nvPr/>
        </p:nvSpPr>
        <p:spPr>
          <a:xfrm>
            <a:off x="2357225" y="1468615"/>
            <a:ext cx="1169700" cy="2946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5537222" y="189705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2.2.authentication via Ocean Pad to LDAP</a:t>
            </a:r>
            <a:endParaRPr sz="800"/>
          </a:p>
        </p:txBody>
      </p:sp>
      <p:cxnSp>
        <p:nvCxnSpPr>
          <p:cNvPr id="101" name="Google Shape;101;p13"/>
          <p:cNvCxnSpPr>
            <a:endCxn id="75" idx="1"/>
          </p:cNvCxnSpPr>
          <p:nvPr/>
        </p:nvCxnSpPr>
        <p:spPr>
          <a:xfrm>
            <a:off x="1051725" y="1363976"/>
            <a:ext cx="2842200" cy="2462400"/>
          </a:xfrm>
          <a:prstGeom prst="bentConnector3">
            <a:avLst>
              <a:gd name="adj1" fmla="val 5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1955975" y="3614246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2.4.View News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1324042" y="2479668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2.5.View Activity &amp; Ranking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4" name="Google Shape;104;p13"/>
          <p:cNvCxnSpPr>
            <a:stCxn id="92" idx="3"/>
            <a:endCxn id="90" idx="1"/>
          </p:cNvCxnSpPr>
          <p:nvPr/>
        </p:nvCxnSpPr>
        <p:spPr>
          <a:xfrm rot="10800000" flipH="1">
            <a:off x="3177075" y="2767438"/>
            <a:ext cx="7116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3"/>
          <p:cNvCxnSpPr>
            <a:stCxn id="92" idx="3"/>
            <a:endCxn id="75" idx="1"/>
          </p:cNvCxnSpPr>
          <p:nvPr/>
        </p:nvCxnSpPr>
        <p:spPr>
          <a:xfrm>
            <a:off x="3177075" y="3368938"/>
            <a:ext cx="7170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193424" y="1352951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product</a:t>
            </a:r>
            <a:endParaRPr sz="1000"/>
          </a:p>
        </p:txBody>
      </p:sp>
      <p:cxnSp>
        <p:nvCxnSpPr>
          <p:cNvPr id="107" name="Google Shape;107;p13"/>
          <p:cNvCxnSpPr>
            <a:endCxn id="106" idx="3"/>
          </p:cNvCxnSpPr>
          <p:nvPr/>
        </p:nvCxnSpPr>
        <p:spPr>
          <a:xfrm rot="-5400000">
            <a:off x="4939224" y="2003801"/>
            <a:ext cx="1222200" cy="304800"/>
          </a:xfrm>
          <a:prstGeom prst="curvedConnector4">
            <a:avLst>
              <a:gd name="adj1" fmla="val 6051"/>
              <a:gd name="adj2" fmla="val 1781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 txBox="1"/>
          <p:nvPr/>
        </p:nvSpPr>
        <p:spPr>
          <a:xfrm>
            <a:off x="5623027" y="1732295"/>
            <a:ext cx="825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2.8 อ่านข้อมูล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product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9" name="Google Shape;109;p13"/>
          <p:cNvCxnSpPr>
            <a:stCxn id="60" idx="2"/>
            <a:endCxn id="99" idx="0"/>
          </p:cNvCxnSpPr>
          <p:nvPr/>
        </p:nvCxnSpPr>
        <p:spPr>
          <a:xfrm rot="5400000">
            <a:off x="3741225" y="288427"/>
            <a:ext cx="381000" cy="197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2851782" y="1075634"/>
            <a:ext cx="1016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2.3.generate 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7558528" y="1157001"/>
            <a:ext cx="1585472" cy="81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highlight>
                  <a:schemeClr val="lt1"/>
                </a:highlight>
              </a:rPr>
              <a:t>Send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highlight>
                  <a:schemeClr val="lt1"/>
                </a:highlight>
              </a:rPr>
              <a:t>- ข้อมูลเบี้ย, </a:t>
            </a:r>
            <a:r>
              <a:rPr lang="en" sz="800" dirty="0" err="1">
                <a:highlight>
                  <a:schemeClr val="lt1"/>
                </a:highlight>
              </a:rPr>
              <a:t>ทุน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700" dirty="0" err="1">
                <a:highlight>
                  <a:schemeClr val="lt1"/>
                </a:highlight>
              </a:rPr>
              <a:t>agpt_agent_income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highlight>
                  <a:schemeClr val="lt1"/>
                </a:highlight>
              </a:rPr>
              <a:t>จำนวน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700" dirty="0">
                <a:highlight>
                  <a:schemeClr val="lt1"/>
                </a:highlight>
              </a:rPr>
              <a:t>case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700" dirty="0" err="1">
                <a:highlight>
                  <a:schemeClr val="lt1"/>
                </a:highlight>
              </a:rPr>
              <a:t>agpt_newcase_report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รายได้</a:t>
            </a: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ความคงอยู่</a:t>
            </a: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700" dirty="0" err="1">
                <a:solidFill>
                  <a:schemeClr val="dk1"/>
                </a:solidFill>
                <a:highlight>
                  <a:schemeClr val="lt1"/>
                </a:highlight>
              </a:rPr>
              <a:t>agpt_persist</a:t>
            </a:r>
            <a:r>
              <a:rPr lang="en-US" sz="700" dirty="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lang="en" sz="700" dirty="0" err="1">
                <a:solidFill>
                  <a:schemeClr val="dk1"/>
                </a:solidFill>
                <a:highlight>
                  <a:schemeClr val="lt1"/>
                </a:highlight>
              </a:rPr>
              <a:t>ncy_detail,summary</a:t>
            </a:r>
            <a:b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-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ข้อมูลงวด</a:t>
            </a: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700" dirty="0" err="1">
                <a:solidFill>
                  <a:schemeClr val="dk1"/>
                </a:solidFill>
                <a:highlight>
                  <a:schemeClr val="lt1"/>
                </a:highlight>
              </a:rPr>
              <a:t>agpt_period</a:t>
            </a:r>
            <a:endParaRPr sz="800" dirty="0">
              <a:highlight>
                <a:schemeClr val="lt1"/>
              </a:highlight>
            </a:endParaRPr>
          </a:p>
        </p:txBody>
      </p:sp>
      <p:cxnSp>
        <p:nvCxnSpPr>
          <p:cNvPr id="112" name="Google Shape;112;p13"/>
          <p:cNvCxnSpPr>
            <a:endCxn id="113" idx="2"/>
          </p:cNvCxnSpPr>
          <p:nvPr/>
        </p:nvCxnSpPr>
        <p:spPr>
          <a:xfrm flipH="1">
            <a:off x="2397117" y="2216125"/>
            <a:ext cx="1478700" cy="48300"/>
          </a:xfrm>
          <a:prstGeom prst="curvedConnector4">
            <a:avLst>
              <a:gd name="adj1" fmla="val 31812"/>
              <a:gd name="adj2" fmla="val 4253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2775575" y="2298663"/>
            <a:ext cx="758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Register Job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5" name="Google Shape;115;p13"/>
          <p:cNvCxnSpPr>
            <a:stCxn id="55" idx="2"/>
            <a:endCxn id="64" idx="3"/>
          </p:cNvCxnSpPr>
          <p:nvPr/>
        </p:nvCxnSpPr>
        <p:spPr>
          <a:xfrm rot="5400000">
            <a:off x="5887790" y="2061673"/>
            <a:ext cx="819960" cy="180131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" name="Google Shape;116;p13"/>
          <p:cNvSpPr txBox="1"/>
          <p:nvPr/>
        </p:nvSpPr>
        <p:spPr>
          <a:xfrm>
            <a:off x="8334956" y="3891437"/>
            <a:ext cx="894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OCDTA lib</a:t>
            </a:r>
            <a:b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PSPAGMT1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PSPAGMT4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PSPAGMT6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PSPEMPNO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PSPSLPOS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PSPSLORG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ASPLCAGM</a:t>
            </a:r>
            <a:endParaRPr sz="800" dirty="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425103" y="2583074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ข้อมูลตัวแทนจาก</a:t>
            </a:r>
            <a:r>
              <a:rPr lang="en" sz="800" dirty="0">
                <a:highlight>
                  <a:schemeClr val="lt1"/>
                </a:highlight>
              </a:rPr>
              <a:t> OCDTA LIB</a:t>
            </a:r>
            <a:endParaRPr sz="800" dirty="0">
              <a:highlight>
                <a:schemeClr val="lt1"/>
              </a:highlight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5806925" y="4098421"/>
            <a:ext cx="1169700" cy="64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highlight>
                  <a:schemeClr val="lt1"/>
                </a:highlight>
              </a:rPr>
              <a:t>st_product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highlight>
                  <a:schemeClr val="lt1"/>
                </a:highlight>
              </a:rPr>
              <a:t>st_rider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st_rider_insure_cal</a:t>
            </a:r>
            <a:b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- </a:t>
            </a:r>
            <a:r>
              <a:rPr lang="en" sz="800" dirty="0" err="1">
                <a:solidFill>
                  <a:schemeClr val="dk1"/>
                </a:solidFill>
                <a:highlight>
                  <a:schemeClr val="lt1"/>
                </a:highlight>
              </a:rPr>
              <a:t>st_rider_plan</a:t>
            </a:r>
            <a:b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create CSV by batch</a:t>
            </a:r>
            <a:endParaRPr sz="800" dirty="0">
              <a:highlight>
                <a:schemeClr val="lt1"/>
              </a:highlight>
            </a:endParaRPr>
          </a:p>
        </p:txBody>
      </p:sp>
      <p:cxnSp>
        <p:nvCxnSpPr>
          <p:cNvPr id="121" name="Google Shape;121;p13"/>
          <p:cNvCxnSpPr>
            <a:stCxn id="55" idx="1"/>
            <a:endCxn id="106" idx="3"/>
          </p:cNvCxnSpPr>
          <p:nvPr/>
        </p:nvCxnSpPr>
        <p:spPr>
          <a:xfrm rot="10800000">
            <a:off x="5702725" y="1545102"/>
            <a:ext cx="1188203" cy="8405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2" name="Google Shape;122;p13"/>
          <p:cNvSpPr txBox="1"/>
          <p:nvPr/>
        </p:nvSpPr>
        <p:spPr>
          <a:xfrm>
            <a:off x="5550324" y="1993068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ข้อมูลรายได้จาก</a:t>
            </a:r>
            <a:r>
              <a:rPr lang="en" sz="800" dirty="0">
                <a:highlight>
                  <a:schemeClr val="lt1"/>
                </a:highlight>
              </a:rPr>
              <a:t> income</a:t>
            </a:r>
            <a:endParaRPr sz="800" dirty="0">
              <a:highlight>
                <a:schemeClr val="lt1"/>
              </a:highlight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5804226" y="1233573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800" dirty="0" err="1">
                <a:highlight>
                  <a:schemeClr val="lt1"/>
                </a:highlight>
              </a:rPr>
              <a:t>จาก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800" dirty="0" err="1">
                <a:highlight>
                  <a:schemeClr val="lt1"/>
                </a:highlight>
              </a:rPr>
              <a:t>geras</a:t>
            </a:r>
            <a:endParaRPr sz="800" dirty="0"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859217" y="1880125"/>
            <a:ext cx="1075800" cy="384300"/>
          </a:xfrm>
          <a:prstGeom prst="roundRect">
            <a:avLst>
              <a:gd name="adj" fmla="val 842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msa-scheduler</a:t>
            </a:r>
            <a:endParaRPr sz="1000"/>
          </a:p>
        </p:txBody>
      </p:sp>
      <p:cxnSp>
        <p:nvCxnSpPr>
          <p:cNvPr id="124" name="Google Shape;124;p13"/>
          <p:cNvCxnSpPr>
            <a:stCxn id="113" idx="3"/>
            <a:endCxn id="56" idx="1"/>
          </p:cNvCxnSpPr>
          <p:nvPr/>
        </p:nvCxnSpPr>
        <p:spPr>
          <a:xfrm>
            <a:off x="2935017" y="2072275"/>
            <a:ext cx="953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2979825" y="1943925"/>
            <a:ext cx="711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Tigger Job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859A6A-45EA-C34B-88BC-35919B29B868}"/>
              </a:ext>
            </a:extLst>
          </p:cNvPr>
          <p:cNvSpPr/>
          <p:nvPr/>
        </p:nvSpPr>
        <p:spPr>
          <a:xfrm>
            <a:off x="6733834" y="1948516"/>
            <a:ext cx="904048" cy="721518"/>
          </a:xfrm>
          <a:prstGeom prst="roundRect">
            <a:avLst/>
          </a:prstGeom>
          <a:solidFill>
            <a:srgbClr val="FFD7EE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35FFB6E-7633-D844-9043-E28E9ADF8E5B}"/>
              </a:ext>
            </a:extLst>
          </p:cNvPr>
          <p:cNvSpPr/>
          <p:nvPr/>
        </p:nvSpPr>
        <p:spPr>
          <a:xfrm>
            <a:off x="7363493" y="3634226"/>
            <a:ext cx="1780507" cy="15110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B0F59FB-A971-B148-8825-847673FC3FC7}"/>
              </a:ext>
            </a:extLst>
          </p:cNvPr>
          <p:cNvSpPr/>
          <p:nvPr/>
        </p:nvSpPr>
        <p:spPr>
          <a:xfrm>
            <a:off x="7364086" y="583347"/>
            <a:ext cx="1780507" cy="135548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8" name="Google Shape;60;p13">
            <a:extLst>
              <a:ext uri="{FF2B5EF4-FFF2-40B4-BE49-F238E27FC236}">
                <a16:creationId xmlns:a16="http://schemas.microsoft.com/office/drawing/2014/main" id="{ABA33692-4023-3A47-801B-929FF6A97828}"/>
              </a:ext>
            </a:extLst>
          </p:cNvPr>
          <p:cNvSpPr/>
          <p:nvPr/>
        </p:nvSpPr>
        <p:spPr>
          <a:xfrm>
            <a:off x="5685593" y="3650895"/>
            <a:ext cx="10164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Geras</a:t>
            </a:r>
            <a:endParaRPr sz="1000" b="1" dirty="0"/>
          </a:p>
        </p:txBody>
      </p:sp>
      <p:pic>
        <p:nvPicPr>
          <p:cNvPr id="129" name="Google Shape;118;p13">
            <a:extLst>
              <a:ext uri="{FF2B5EF4-FFF2-40B4-BE49-F238E27FC236}">
                <a16:creationId xmlns:a16="http://schemas.microsoft.com/office/drawing/2014/main" id="{4193467B-C708-9C44-8256-C51D8F40F1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525" y="3669596"/>
            <a:ext cx="377100" cy="3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19;p13">
            <a:extLst>
              <a:ext uri="{FF2B5EF4-FFF2-40B4-BE49-F238E27FC236}">
                <a16:creationId xmlns:a16="http://schemas.microsoft.com/office/drawing/2014/main" id="{DFBEDEB9-B962-9544-B130-74BAD5402F9C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6976625" y="2516335"/>
            <a:ext cx="228066" cy="134181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75732B8-EC6E-BC4F-9D56-DA3DCFEF0A85}"/>
              </a:ext>
            </a:extLst>
          </p:cNvPr>
          <p:cNvSpPr/>
          <p:nvPr/>
        </p:nvSpPr>
        <p:spPr>
          <a:xfrm>
            <a:off x="5496544" y="3588791"/>
            <a:ext cx="1780507" cy="1171931"/>
          </a:xfrm>
          <a:prstGeom prst="roundRect">
            <a:avLst/>
          </a:prstGeom>
          <a:solidFill>
            <a:schemeClr val="accent3">
              <a:lumMod val="40000"/>
              <a:lumOff val="60000"/>
              <a:alpha val="18039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cxnSp>
        <p:nvCxnSpPr>
          <p:cNvPr id="132" name="Google Shape;107;p13">
            <a:extLst>
              <a:ext uri="{FF2B5EF4-FFF2-40B4-BE49-F238E27FC236}">
                <a16:creationId xmlns:a16="http://schemas.microsoft.com/office/drawing/2014/main" id="{57688FC7-B3FA-2443-BEBB-3B4FEFAF60F9}"/>
              </a:ext>
            </a:extLst>
          </p:cNvPr>
          <p:cNvCxnSpPr>
            <a:cxnSpLocks/>
            <a:stCxn id="90" idx="3"/>
          </p:cNvCxnSpPr>
          <p:nvPr/>
        </p:nvCxnSpPr>
        <p:spPr>
          <a:xfrm flipH="1" flipV="1">
            <a:off x="5325401" y="2286757"/>
            <a:ext cx="72523" cy="480684"/>
          </a:xfrm>
          <a:prstGeom prst="curvedConnector4">
            <a:avLst>
              <a:gd name="adj1" fmla="val -315210"/>
              <a:gd name="adj2" fmla="val 6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08294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4"/>
          <p:cNvCxnSpPr>
            <a:stCxn id="131" idx="2"/>
            <a:endCxn id="132" idx="4"/>
          </p:cNvCxnSpPr>
          <p:nvPr/>
        </p:nvCxnSpPr>
        <p:spPr>
          <a:xfrm rot="5400000">
            <a:off x="4362475" y="-822975"/>
            <a:ext cx="1697700" cy="4635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3" name="Google Shape;133;p14"/>
          <p:cNvSpPr/>
          <p:nvPr/>
        </p:nvSpPr>
        <p:spPr>
          <a:xfrm>
            <a:off x="4143176" y="736650"/>
            <a:ext cx="2676600" cy="40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985400" y="250000"/>
            <a:ext cx="1326000" cy="232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1550800" y="419075"/>
            <a:ext cx="0" cy="43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6" name="Google Shape;136;p14"/>
          <p:cNvGrpSpPr/>
          <p:nvPr/>
        </p:nvGrpSpPr>
        <p:grpSpPr>
          <a:xfrm>
            <a:off x="59250" y="624525"/>
            <a:ext cx="825600" cy="843600"/>
            <a:chOff x="211650" y="624525"/>
            <a:chExt cx="825600" cy="843600"/>
          </a:xfrm>
        </p:grpSpPr>
        <p:sp>
          <p:nvSpPr>
            <p:cNvPr id="137" name="Google Shape;137;p14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138" name="Google Shape;13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4"/>
          <p:cNvSpPr txBox="1"/>
          <p:nvPr/>
        </p:nvSpPr>
        <p:spPr>
          <a:xfrm>
            <a:off x="39654" y="2826625"/>
            <a:ext cx="9237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ผู้บริหาร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9" y="2222225"/>
            <a:ext cx="633900" cy="63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4"/>
          <p:cNvGrpSpPr/>
          <p:nvPr/>
        </p:nvGrpSpPr>
        <p:grpSpPr>
          <a:xfrm>
            <a:off x="54175" y="3757200"/>
            <a:ext cx="894000" cy="1058725"/>
            <a:chOff x="206575" y="3757200"/>
            <a:chExt cx="894000" cy="1058725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143" name="Google Shape;14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4"/>
          <p:cNvSpPr/>
          <p:nvPr/>
        </p:nvSpPr>
        <p:spPr>
          <a:xfrm>
            <a:off x="2114925" y="1558725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 Portal </a:t>
            </a:r>
            <a:br>
              <a:rPr lang="en" sz="1000"/>
            </a:br>
            <a:r>
              <a:rPr lang="en" sz="1000"/>
              <a:t>(geras app)</a:t>
            </a:r>
            <a:endParaRPr sz="1000"/>
          </a:p>
        </p:txBody>
      </p:sp>
      <p:sp>
        <p:nvSpPr>
          <p:cNvPr id="145" name="Google Shape;145;p14"/>
          <p:cNvSpPr/>
          <p:nvPr/>
        </p:nvSpPr>
        <p:spPr>
          <a:xfrm>
            <a:off x="4223775" y="3393879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sp>
        <p:nvSpPr>
          <p:cNvPr id="146" name="Google Shape;146;p14"/>
          <p:cNvSpPr/>
          <p:nvPr/>
        </p:nvSpPr>
        <p:spPr>
          <a:xfrm>
            <a:off x="2114925" y="885750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OceanPad</a:t>
            </a:r>
            <a:br>
              <a:rPr lang="en" sz="1000"/>
            </a:br>
            <a:r>
              <a:rPr lang="en" sz="1000"/>
              <a:t>(App)</a:t>
            </a:r>
            <a:endParaRPr sz="1000"/>
          </a:p>
        </p:txBody>
      </p:sp>
      <p:cxnSp>
        <p:nvCxnSpPr>
          <p:cNvPr id="147" name="Google Shape;147;p14"/>
          <p:cNvCxnSpPr>
            <a:stCxn id="144" idx="0"/>
            <a:endCxn id="146" idx="2"/>
          </p:cNvCxnSpPr>
          <p:nvPr/>
        </p:nvCxnSpPr>
        <p:spPr>
          <a:xfrm rot="10800000">
            <a:off x="2654775" y="1270125"/>
            <a:ext cx="0" cy="2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8" name="Google Shape;148;p14"/>
          <p:cNvSpPr txBox="1"/>
          <p:nvPr/>
        </p:nvSpPr>
        <p:spPr>
          <a:xfrm>
            <a:off x="2037225" y="1310450"/>
            <a:ext cx="1079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WS(Register &amp; Login)</a:t>
            </a:r>
            <a:endParaRPr sz="800"/>
          </a:p>
        </p:txBody>
      </p:sp>
      <p:cxnSp>
        <p:nvCxnSpPr>
          <p:cNvPr id="149" name="Google Shape;149;p14"/>
          <p:cNvCxnSpPr>
            <a:stCxn id="138" idx="3"/>
            <a:endCxn id="144" idx="1"/>
          </p:cNvCxnSpPr>
          <p:nvPr/>
        </p:nvCxnSpPr>
        <p:spPr>
          <a:xfrm>
            <a:off x="789003" y="941475"/>
            <a:ext cx="1326000" cy="809400"/>
          </a:xfrm>
          <a:prstGeom prst="bentConnector3">
            <a:avLst>
              <a:gd name="adj1" fmla="val 236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0" name="Google Shape;150;p14"/>
          <p:cNvSpPr/>
          <p:nvPr/>
        </p:nvSpPr>
        <p:spPr>
          <a:xfrm>
            <a:off x="3453377" y="930244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LDAP</a:t>
            </a:r>
            <a:endParaRPr/>
          </a:p>
        </p:txBody>
      </p:sp>
      <p:cxnSp>
        <p:nvCxnSpPr>
          <p:cNvPr id="151" name="Google Shape;151;p14"/>
          <p:cNvCxnSpPr>
            <a:stCxn id="144" idx="2"/>
            <a:endCxn id="132" idx="1"/>
          </p:cNvCxnSpPr>
          <p:nvPr/>
        </p:nvCxnSpPr>
        <p:spPr>
          <a:xfrm flipH="1">
            <a:off x="2653575" y="1943025"/>
            <a:ext cx="12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2065399" y="1918101"/>
            <a:ext cx="675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port(5432) </a:t>
            </a:r>
            <a:endParaRPr sz="800"/>
          </a:p>
        </p:txBody>
      </p:sp>
      <p:sp>
        <p:nvSpPr>
          <p:cNvPr id="153" name="Google Shape;153;p14"/>
          <p:cNvSpPr/>
          <p:nvPr/>
        </p:nvSpPr>
        <p:spPr>
          <a:xfrm>
            <a:off x="4223775" y="1598525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54" name="Google Shape;154;p14"/>
          <p:cNvSpPr/>
          <p:nvPr/>
        </p:nvSpPr>
        <p:spPr>
          <a:xfrm>
            <a:off x="4223775" y="3896427"/>
            <a:ext cx="11865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155" name="Google Shape;155;p14"/>
          <p:cNvSpPr/>
          <p:nvPr/>
        </p:nvSpPr>
        <p:spPr>
          <a:xfrm>
            <a:off x="4223775" y="1077900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msa-agentnewskm</a:t>
            </a:r>
            <a:endParaRPr sz="1000"/>
          </a:p>
        </p:txBody>
      </p:sp>
      <p:sp>
        <p:nvSpPr>
          <p:cNvPr id="156" name="Google Shape;156;p14"/>
          <p:cNvSpPr/>
          <p:nvPr/>
        </p:nvSpPr>
        <p:spPr>
          <a:xfrm>
            <a:off x="5556900" y="2479500"/>
            <a:ext cx="11412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msa-seaweedgw</a:t>
            </a:r>
            <a:endParaRPr sz="1000"/>
          </a:p>
        </p:txBody>
      </p:sp>
      <p:sp>
        <p:nvSpPr>
          <p:cNvPr id="157" name="Google Shape;157;p14"/>
          <p:cNvSpPr txBox="1"/>
          <p:nvPr/>
        </p:nvSpPr>
        <p:spPr>
          <a:xfrm>
            <a:off x="1886325" y="75"/>
            <a:ext cx="1326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DMZ Public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8" name="Google Shape;158;p14"/>
          <p:cNvCxnSpPr>
            <a:stCxn id="146" idx="3"/>
            <a:endCxn id="150" idx="2"/>
          </p:cNvCxnSpPr>
          <p:nvPr/>
        </p:nvCxnSpPr>
        <p:spPr>
          <a:xfrm rot="10800000" flipH="1">
            <a:off x="3194625" y="1074600"/>
            <a:ext cx="2589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9" name="Google Shape;159;p14"/>
          <p:cNvSpPr/>
          <p:nvPr/>
        </p:nvSpPr>
        <p:spPr>
          <a:xfrm>
            <a:off x="1985400" y="2993200"/>
            <a:ext cx="1326000" cy="178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1886325" y="2743275"/>
            <a:ext cx="14577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Web Intranet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2114925" y="352350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Internet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sp>
        <p:nvSpPr>
          <p:cNvPr id="162" name="Google Shape;162;p14"/>
          <p:cNvSpPr/>
          <p:nvPr/>
        </p:nvSpPr>
        <p:spPr>
          <a:xfrm>
            <a:off x="2108550" y="3350114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Legacy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sp>
        <p:nvSpPr>
          <p:cNvPr id="163" name="Google Shape;163;p14"/>
          <p:cNvSpPr/>
          <p:nvPr/>
        </p:nvSpPr>
        <p:spPr>
          <a:xfrm>
            <a:off x="2108550" y="3883514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Intranet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cxnSp>
        <p:nvCxnSpPr>
          <p:cNvPr id="164" name="Google Shape;164;p14"/>
          <p:cNvCxnSpPr>
            <a:stCxn id="140" idx="3"/>
            <a:endCxn id="163" idx="1"/>
          </p:cNvCxnSpPr>
          <p:nvPr/>
        </p:nvCxnSpPr>
        <p:spPr>
          <a:xfrm>
            <a:off x="818128" y="2539175"/>
            <a:ext cx="1290300" cy="1536600"/>
          </a:xfrm>
          <a:prstGeom prst="bentConnector3">
            <a:avLst>
              <a:gd name="adj1" fmla="val 220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5" name="Google Shape;165;p14"/>
          <p:cNvCxnSpPr>
            <a:stCxn id="143" idx="3"/>
            <a:endCxn id="163" idx="1"/>
          </p:cNvCxnSpPr>
          <p:nvPr/>
        </p:nvCxnSpPr>
        <p:spPr>
          <a:xfrm>
            <a:off x="818128" y="4074150"/>
            <a:ext cx="1290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4"/>
          <p:cNvSpPr/>
          <p:nvPr/>
        </p:nvSpPr>
        <p:spPr>
          <a:xfrm>
            <a:off x="7190875" y="276075"/>
            <a:ext cx="675900" cy="36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ESB</a:t>
            </a:r>
            <a:endParaRPr sz="1000"/>
          </a:p>
        </p:txBody>
      </p:sp>
      <p:cxnSp>
        <p:nvCxnSpPr>
          <p:cNvPr id="166" name="Google Shape;166;p14"/>
          <p:cNvCxnSpPr>
            <a:stCxn id="144" idx="3"/>
            <a:endCxn id="131" idx="1"/>
          </p:cNvCxnSpPr>
          <p:nvPr/>
        </p:nvCxnSpPr>
        <p:spPr>
          <a:xfrm rot="10800000" flipH="1">
            <a:off x="3194625" y="460875"/>
            <a:ext cx="3996300" cy="1290000"/>
          </a:xfrm>
          <a:prstGeom prst="bentConnector3">
            <a:avLst>
              <a:gd name="adj1" fmla="val 202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7" name="Google Shape;167;p14"/>
          <p:cNvSpPr txBox="1"/>
          <p:nvPr/>
        </p:nvSpPr>
        <p:spPr>
          <a:xfrm>
            <a:off x="4037723" y="457275"/>
            <a:ext cx="1326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App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223775" y="2922773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169" name="Google Shape;169;p14"/>
          <p:cNvSpPr/>
          <p:nvPr/>
        </p:nvSpPr>
        <p:spPr>
          <a:xfrm>
            <a:off x="4223775" y="2465575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cxnSp>
        <p:nvCxnSpPr>
          <p:cNvPr id="170" name="Google Shape;170;p14"/>
          <p:cNvCxnSpPr>
            <a:stCxn id="144" idx="1"/>
            <a:endCxn id="162" idx="1"/>
          </p:cNvCxnSpPr>
          <p:nvPr/>
        </p:nvCxnSpPr>
        <p:spPr>
          <a:xfrm flipH="1">
            <a:off x="2108625" y="1750875"/>
            <a:ext cx="6300" cy="1791300"/>
          </a:xfrm>
          <a:prstGeom prst="curvedConnector3">
            <a:avLst>
              <a:gd name="adj1" fmla="val 38809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1" name="Google Shape;171;p14"/>
          <p:cNvCxnSpPr>
            <a:stCxn id="162" idx="3"/>
          </p:cNvCxnSpPr>
          <p:nvPr/>
        </p:nvCxnSpPr>
        <p:spPr>
          <a:xfrm rot="10800000" flipH="1">
            <a:off x="3188250" y="2915864"/>
            <a:ext cx="957600" cy="62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2" name="Google Shape;172;p14"/>
          <p:cNvCxnSpPr>
            <a:stCxn id="163" idx="3"/>
          </p:cNvCxnSpPr>
          <p:nvPr/>
        </p:nvCxnSpPr>
        <p:spPr>
          <a:xfrm rot="10800000" flipH="1">
            <a:off x="3188250" y="3360764"/>
            <a:ext cx="939900" cy="71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" name="Google Shape;173;p14"/>
          <p:cNvCxnSpPr>
            <a:stCxn id="138" idx="3"/>
            <a:endCxn id="161" idx="1"/>
          </p:cNvCxnSpPr>
          <p:nvPr/>
        </p:nvCxnSpPr>
        <p:spPr>
          <a:xfrm rot="10800000" flipH="1">
            <a:off x="789003" y="544575"/>
            <a:ext cx="1326000" cy="396900"/>
          </a:xfrm>
          <a:prstGeom prst="bentConnector3">
            <a:avLst>
              <a:gd name="adj1" fmla="val 236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14"/>
          <p:cNvCxnSpPr>
            <a:stCxn id="161" idx="3"/>
          </p:cNvCxnSpPr>
          <p:nvPr/>
        </p:nvCxnSpPr>
        <p:spPr>
          <a:xfrm>
            <a:off x="3194625" y="544500"/>
            <a:ext cx="942300" cy="35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5" name="Google Shape;175;p14"/>
          <p:cNvCxnSpPr>
            <a:stCxn id="133" idx="0"/>
            <a:endCxn id="131" idx="1"/>
          </p:cNvCxnSpPr>
          <p:nvPr/>
        </p:nvCxnSpPr>
        <p:spPr>
          <a:xfrm rot="-5400000">
            <a:off x="6198326" y="-255900"/>
            <a:ext cx="275700" cy="1709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4"/>
          <p:cNvSpPr/>
          <p:nvPr/>
        </p:nvSpPr>
        <p:spPr>
          <a:xfrm>
            <a:off x="7177125" y="2782325"/>
            <a:ext cx="1079700" cy="100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14"/>
          <p:cNvCxnSpPr>
            <a:stCxn id="131" idx="2"/>
            <a:endCxn id="176" idx="0"/>
          </p:cNvCxnSpPr>
          <p:nvPr/>
        </p:nvCxnSpPr>
        <p:spPr>
          <a:xfrm rot="-5400000" flipH="1">
            <a:off x="6554575" y="1619925"/>
            <a:ext cx="2136600" cy="188100"/>
          </a:xfrm>
          <a:prstGeom prst="bentConnector3">
            <a:avLst>
              <a:gd name="adj1" fmla="val 795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8" name="Google Shape;178;p14"/>
          <p:cNvSpPr/>
          <p:nvPr/>
        </p:nvSpPr>
        <p:spPr>
          <a:xfrm>
            <a:off x="7399098" y="2992075"/>
            <a:ext cx="675900" cy="512775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Shared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DB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7050129" y="2514675"/>
            <a:ext cx="7812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DB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" name="Google Shape;180;p14"/>
          <p:cNvCxnSpPr/>
          <p:nvPr/>
        </p:nvCxnSpPr>
        <p:spPr>
          <a:xfrm>
            <a:off x="6819975" y="3248463"/>
            <a:ext cx="59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1" name="Google Shape;181;p14"/>
          <p:cNvSpPr txBox="1"/>
          <p:nvPr/>
        </p:nvSpPr>
        <p:spPr>
          <a:xfrm>
            <a:off x="6778131" y="2988790"/>
            <a:ext cx="675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port(5432) </a:t>
            </a:r>
            <a:endParaRPr sz="800"/>
          </a:p>
        </p:txBody>
      </p:sp>
      <p:sp>
        <p:nvSpPr>
          <p:cNvPr id="182" name="Google Shape;182;p14"/>
          <p:cNvSpPr/>
          <p:nvPr/>
        </p:nvSpPr>
        <p:spPr>
          <a:xfrm>
            <a:off x="5556900" y="1081200"/>
            <a:ext cx="11412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</a:t>
            </a:r>
            <a:r>
              <a:rPr lang="en" sz="1000"/>
              <a:t>agentactivity</a:t>
            </a:r>
            <a:endParaRPr sz="1000"/>
          </a:p>
        </p:txBody>
      </p:sp>
      <p:sp>
        <p:nvSpPr>
          <p:cNvPr id="183" name="Google Shape;183;p14"/>
          <p:cNvSpPr/>
          <p:nvPr/>
        </p:nvSpPr>
        <p:spPr>
          <a:xfrm>
            <a:off x="5556900" y="1605700"/>
            <a:ext cx="1141200" cy="384300"/>
          </a:xfrm>
          <a:prstGeom prst="roundRect">
            <a:avLst>
              <a:gd name="adj" fmla="val 8420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r>
              <a:rPr lang="en" sz="1000">
                <a:solidFill>
                  <a:srgbClr val="000000"/>
                </a:solidFill>
              </a:rPr>
              <a:t>sa-</a:t>
            </a:r>
            <a:r>
              <a:rPr lang="en" sz="1000"/>
              <a:t>agent</a:t>
            </a:r>
            <a:br>
              <a:rPr lang="en" sz="1000"/>
            </a:br>
            <a:r>
              <a:rPr lang="en" sz="1000"/>
              <a:t>evaluation</a:t>
            </a:r>
            <a:endParaRPr sz="1000"/>
          </a:p>
        </p:txBody>
      </p:sp>
      <p:sp>
        <p:nvSpPr>
          <p:cNvPr id="184" name="Google Shape;184;p14"/>
          <p:cNvSpPr/>
          <p:nvPr/>
        </p:nvSpPr>
        <p:spPr>
          <a:xfrm>
            <a:off x="8162557" y="1271475"/>
            <a:ext cx="675900" cy="28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sp>
        <p:nvSpPr>
          <p:cNvPr id="185" name="Google Shape;185;p14"/>
          <p:cNvSpPr/>
          <p:nvPr/>
        </p:nvSpPr>
        <p:spPr>
          <a:xfrm>
            <a:off x="8162557" y="276075"/>
            <a:ext cx="675900" cy="36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AS/400</a:t>
            </a:r>
            <a:endParaRPr sz="1000"/>
          </a:p>
        </p:txBody>
      </p:sp>
      <p:cxnSp>
        <p:nvCxnSpPr>
          <p:cNvPr id="186" name="Google Shape;186;p14"/>
          <p:cNvCxnSpPr>
            <a:stCxn id="131" idx="3"/>
            <a:endCxn id="185" idx="1"/>
          </p:cNvCxnSpPr>
          <p:nvPr/>
        </p:nvCxnSpPr>
        <p:spPr>
          <a:xfrm>
            <a:off x="7866775" y="460875"/>
            <a:ext cx="29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7" name="Google Shape;187;p14"/>
          <p:cNvSpPr txBox="1"/>
          <p:nvPr/>
        </p:nvSpPr>
        <p:spPr>
          <a:xfrm>
            <a:off x="8422830" y="1003700"/>
            <a:ext cx="516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csv file</a:t>
            </a:r>
            <a:endParaRPr sz="800"/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125" y="907847"/>
            <a:ext cx="377100" cy="3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4"/>
          <p:cNvCxnSpPr>
            <a:stCxn id="131" idx="3"/>
            <a:endCxn id="188" idx="1"/>
          </p:cNvCxnSpPr>
          <p:nvPr/>
        </p:nvCxnSpPr>
        <p:spPr>
          <a:xfrm>
            <a:off x="7866775" y="460875"/>
            <a:ext cx="334500" cy="6354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2" name="Google Shape;132;p14"/>
          <p:cNvSpPr/>
          <p:nvPr/>
        </p:nvSpPr>
        <p:spPr>
          <a:xfrm>
            <a:off x="2413274" y="2198948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DB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7187177" y="3951548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AD</a:t>
            </a:r>
            <a:endParaRPr/>
          </a:p>
        </p:txBody>
      </p:sp>
      <p:cxnSp>
        <p:nvCxnSpPr>
          <p:cNvPr id="191" name="Google Shape;191;p14"/>
          <p:cNvCxnSpPr>
            <a:stCxn id="154" idx="3"/>
            <a:endCxn id="190" idx="2"/>
          </p:cNvCxnSpPr>
          <p:nvPr/>
        </p:nvCxnSpPr>
        <p:spPr>
          <a:xfrm>
            <a:off x="5410275" y="4088577"/>
            <a:ext cx="1776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>
            <a:off x="309250" y="2671675"/>
            <a:ext cx="669900" cy="9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255775" y="3893500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1.2 submit authen /getJWT</a:t>
            </a:r>
            <a:endParaRPr sz="800"/>
          </a:p>
        </p:txBody>
      </p:sp>
      <p:sp>
        <p:nvSpPr>
          <p:cNvPr id="198" name="Google Shape;198;p15"/>
          <p:cNvSpPr/>
          <p:nvPr/>
        </p:nvSpPr>
        <p:spPr>
          <a:xfrm>
            <a:off x="2218600" y="1964100"/>
            <a:ext cx="4026300" cy="301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200" name="Google Shape;200;p15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201" name="Google Shape;201;p15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202" name="Google Shape;202;p15"/>
          <p:cNvCxnSpPr>
            <a:stCxn id="201" idx="3"/>
            <a:endCxn id="200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15"/>
          <p:cNvSpPr/>
          <p:nvPr/>
        </p:nvSpPr>
        <p:spPr>
          <a:xfrm>
            <a:off x="3883925" y="29152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204" name="Google Shape;204;p15"/>
          <p:cNvSpPr/>
          <p:nvPr/>
        </p:nvSpPr>
        <p:spPr>
          <a:xfrm>
            <a:off x="3883775" y="2054325"/>
            <a:ext cx="1509300" cy="4125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205" name="Google Shape;205;p15"/>
          <p:cNvSpPr/>
          <p:nvPr/>
        </p:nvSpPr>
        <p:spPr>
          <a:xfrm>
            <a:off x="7679975" y="13409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206" name="Google Shape;206;p15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207" name="Google Shape;207;p15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208" name="Google Shape;208;p15"/>
          <p:cNvSpPr/>
          <p:nvPr/>
        </p:nvSpPr>
        <p:spPr>
          <a:xfrm>
            <a:off x="55862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09" name="Google Shape;209;p15"/>
          <p:cNvCxnSpPr>
            <a:endCxn id="210" idx="1"/>
          </p:cNvCxnSpPr>
          <p:nvPr/>
        </p:nvCxnSpPr>
        <p:spPr>
          <a:xfrm rot="10800000" flipH="1">
            <a:off x="980825" y="3235950"/>
            <a:ext cx="1376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5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12" name="Google Shape;212;p15"/>
          <p:cNvCxnSpPr>
            <a:stCxn id="199" idx="3"/>
            <a:endCxn id="211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5" title="5432"/>
          <p:cNvCxnSpPr>
            <a:stCxn id="207" idx="0"/>
            <a:endCxn id="211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5"/>
          <p:cNvCxnSpPr>
            <a:stCxn id="207" idx="3"/>
            <a:endCxn id="206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5" name="Google Shape;215;p15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Register &amp; Login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357225" y="24278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219" name="Google Shape;219;p15"/>
          <p:cNvSpPr txBox="1"/>
          <p:nvPr/>
        </p:nvSpPr>
        <p:spPr>
          <a:xfrm>
            <a:off x="1339500" y="3196663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1.1 Input Username &amp; password</a:t>
            </a:r>
            <a:endParaRPr sz="800"/>
          </a:p>
        </p:txBody>
      </p:sp>
      <p:cxnSp>
        <p:nvCxnSpPr>
          <p:cNvPr id="220" name="Google Shape;220;p15"/>
          <p:cNvCxnSpPr>
            <a:stCxn id="204" idx="3"/>
            <a:endCxn id="208" idx="2"/>
          </p:cNvCxnSpPr>
          <p:nvPr/>
        </p:nvCxnSpPr>
        <p:spPr>
          <a:xfrm>
            <a:off x="5393075" y="2260575"/>
            <a:ext cx="19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15"/>
          <p:cNvSpPr txBox="1"/>
          <p:nvPr/>
        </p:nvSpPr>
        <p:spPr>
          <a:xfrm>
            <a:off x="3036725" y="1613325"/>
            <a:ext cx="11697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 request Token</a:t>
            </a:r>
            <a:endParaRPr sz="800"/>
          </a:p>
        </p:txBody>
      </p:sp>
      <p:sp>
        <p:nvSpPr>
          <p:cNvPr id="222" name="Google Shape;222;p15"/>
          <p:cNvSpPr txBox="1"/>
          <p:nvPr/>
        </p:nvSpPr>
        <p:spPr>
          <a:xfrm>
            <a:off x="5011925" y="2530963"/>
            <a:ext cx="9852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verify Token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(return Payload)</a:t>
            </a:r>
            <a:endParaRPr sz="800"/>
          </a:p>
        </p:txBody>
      </p:sp>
      <p:sp>
        <p:nvSpPr>
          <p:cNvPr id="223" name="Google Shape;223;p15"/>
          <p:cNvSpPr txBox="1"/>
          <p:nvPr/>
        </p:nvSpPr>
        <p:spPr>
          <a:xfrm>
            <a:off x="5201325" y="1615150"/>
            <a:ext cx="12378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result + payload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&amp; create session login</a:t>
            </a:r>
            <a:endParaRPr sz="800"/>
          </a:p>
        </p:txBody>
      </p:sp>
      <p:cxnSp>
        <p:nvCxnSpPr>
          <p:cNvPr id="224" name="Google Shape;224;p15"/>
          <p:cNvCxnSpPr>
            <a:stCxn id="207" idx="1"/>
            <a:endCxn id="208" idx="4"/>
          </p:cNvCxnSpPr>
          <p:nvPr/>
        </p:nvCxnSpPr>
        <p:spPr>
          <a:xfrm rot="10800000">
            <a:off x="5977525" y="2260575"/>
            <a:ext cx="6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15"/>
          <p:cNvSpPr txBox="1"/>
          <p:nvPr/>
        </p:nvSpPr>
        <p:spPr>
          <a:xfrm>
            <a:off x="175025" y="54600"/>
            <a:ext cx="4112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Agent Portal v2. - ผู้บริหาร Login &amp; View AS</a:t>
            </a:r>
            <a:endParaRPr b="1"/>
          </a:p>
        </p:txBody>
      </p:sp>
      <p:sp>
        <p:nvSpPr>
          <p:cNvPr id="210" name="Google Shape;210;p15"/>
          <p:cNvSpPr/>
          <p:nvPr/>
        </p:nvSpPr>
        <p:spPr>
          <a:xfrm>
            <a:off x="2357225" y="30438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sp>
        <p:nvSpPr>
          <p:cNvPr id="226" name="Google Shape;226;p15"/>
          <p:cNvSpPr txBox="1"/>
          <p:nvPr/>
        </p:nvSpPr>
        <p:spPr>
          <a:xfrm>
            <a:off x="3958925" y="2483750"/>
            <a:ext cx="985200" cy="1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Click agent to view as</a:t>
            </a:r>
            <a:endParaRPr sz="600"/>
          </a:p>
        </p:txBody>
      </p:sp>
      <p:sp>
        <p:nvSpPr>
          <p:cNvPr id="227" name="Google Shape;227;p15"/>
          <p:cNvSpPr txBox="1"/>
          <p:nvPr/>
        </p:nvSpPr>
        <p:spPr>
          <a:xfrm>
            <a:off x="3977825" y="2581813"/>
            <a:ext cx="10164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2.3 requestToken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(Payload)</a:t>
            </a:r>
            <a:endParaRPr sz="800"/>
          </a:p>
        </p:txBody>
      </p:sp>
      <p:cxnSp>
        <p:nvCxnSpPr>
          <p:cNvPr id="228" name="Google Shape;228;p15"/>
          <p:cNvCxnSpPr/>
          <p:nvPr/>
        </p:nvCxnSpPr>
        <p:spPr>
          <a:xfrm>
            <a:off x="4039075" y="2475675"/>
            <a:ext cx="54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5"/>
          <p:cNvCxnSpPr/>
          <p:nvPr/>
        </p:nvCxnSpPr>
        <p:spPr>
          <a:xfrm flipH="1">
            <a:off x="5046150" y="2469250"/>
            <a:ext cx="2400" cy="4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5"/>
          <p:cNvCxnSpPr>
            <a:endCxn id="199" idx="1"/>
          </p:cNvCxnSpPr>
          <p:nvPr/>
        </p:nvCxnSpPr>
        <p:spPr>
          <a:xfrm rot="10800000" flipH="1">
            <a:off x="978225" y="1066200"/>
            <a:ext cx="2889300" cy="1752600"/>
          </a:xfrm>
          <a:prstGeom prst="bentConnector3">
            <a:avLst>
              <a:gd name="adj1" fmla="val 58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15"/>
          <p:cNvSpPr txBox="1"/>
          <p:nvPr/>
        </p:nvSpPr>
        <p:spPr>
          <a:xfrm>
            <a:off x="2086025" y="948650"/>
            <a:ext cx="8256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2.1 View AS</a:t>
            </a:r>
            <a:endParaRPr sz="800"/>
          </a:p>
        </p:txBody>
      </p:sp>
      <p:cxnSp>
        <p:nvCxnSpPr>
          <p:cNvPr id="232" name="Google Shape;232;p15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15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5586274" y="2976825"/>
            <a:ext cx="391200" cy="243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35" name="Google Shape;235;p15"/>
          <p:cNvCxnSpPr>
            <a:endCxn id="234" idx="2"/>
          </p:cNvCxnSpPr>
          <p:nvPr/>
        </p:nvCxnSpPr>
        <p:spPr>
          <a:xfrm>
            <a:off x="5393074" y="3098775"/>
            <a:ext cx="19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 rot="10800000">
            <a:off x="5253450" y="1383200"/>
            <a:ext cx="5100" cy="6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5"/>
          <p:cNvCxnSpPr>
            <a:endCxn id="201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15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9063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240" name="Google Shape;240;p15"/>
          <p:cNvCxnSpPr>
            <a:stCxn id="207" idx="3"/>
            <a:endCxn id="205" idx="1"/>
          </p:cNvCxnSpPr>
          <p:nvPr/>
        </p:nvCxnSpPr>
        <p:spPr>
          <a:xfrm rot="10800000" flipH="1">
            <a:off x="7262425" y="1521375"/>
            <a:ext cx="417600" cy="7392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1" name="Google Shape;241;p15"/>
          <p:cNvCxnSpPr>
            <a:stCxn id="207" idx="3"/>
            <a:endCxn id="239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2" name="Google Shape;242;p15"/>
          <p:cNvSpPr/>
          <p:nvPr/>
        </p:nvSpPr>
        <p:spPr>
          <a:xfrm>
            <a:off x="3893925" y="35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243" name="Google Shape;243;p15"/>
          <p:cNvSpPr/>
          <p:nvPr/>
        </p:nvSpPr>
        <p:spPr>
          <a:xfrm>
            <a:off x="2357225" y="36534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244" name="Google Shape;244;p15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3893925" y="42051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246" name="Google Shape;246;p15"/>
          <p:cNvCxnSpPr>
            <a:endCxn id="243" idx="1"/>
          </p:cNvCxnSpPr>
          <p:nvPr/>
        </p:nvCxnSpPr>
        <p:spPr>
          <a:xfrm>
            <a:off x="973025" y="3402750"/>
            <a:ext cx="1384200" cy="442800"/>
          </a:xfrm>
          <a:prstGeom prst="bentConnector3">
            <a:avLst>
              <a:gd name="adj1" fmla="val 254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15"/>
          <p:cNvCxnSpPr>
            <a:endCxn id="204" idx="1"/>
          </p:cNvCxnSpPr>
          <p:nvPr/>
        </p:nvCxnSpPr>
        <p:spPr>
          <a:xfrm rot="10800000" flipH="1">
            <a:off x="978275" y="2260575"/>
            <a:ext cx="2905500" cy="792300"/>
          </a:xfrm>
          <a:prstGeom prst="bentConnector3">
            <a:avLst>
              <a:gd name="adj1" fmla="val 159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15"/>
          <p:cNvSpPr txBox="1"/>
          <p:nvPr/>
        </p:nvSpPr>
        <p:spPr>
          <a:xfrm>
            <a:off x="1408175" y="2275675"/>
            <a:ext cx="1169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1.3 to Admin page with JWT Cookies</a:t>
            </a:r>
            <a:endParaRPr sz="800"/>
          </a:p>
        </p:txBody>
      </p:sp>
      <p:sp>
        <p:nvSpPr>
          <p:cNvPr id="249" name="Google Shape;249;p15"/>
          <p:cNvSpPr/>
          <p:nvPr/>
        </p:nvSpPr>
        <p:spPr>
          <a:xfrm>
            <a:off x="6759325" y="4758025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grpSp>
        <p:nvGrpSpPr>
          <p:cNvPr id="250" name="Google Shape;250;p15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251" name="Google Shape;251;p15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252" name="Google Shape;25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15"/>
          <p:cNvGrpSpPr/>
          <p:nvPr/>
        </p:nvGrpSpPr>
        <p:grpSpPr>
          <a:xfrm>
            <a:off x="240775" y="2755625"/>
            <a:ext cx="825600" cy="843200"/>
            <a:chOff x="240775" y="2908025"/>
            <a:chExt cx="825600" cy="843200"/>
          </a:xfrm>
        </p:grpSpPr>
        <p:sp>
          <p:nvSpPr>
            <p:cNvPr id="254" name="Google Shape;254;p15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255" name="Google Shape;25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15"/>
          <p:cNvGrpSpPr/>
          <p:nvPr/>
        </p:nvGrpSpPr>
        <p:grpSpPr>
          <a:xfrm>
            <a:off x="206575" y="3909600"/>
            <a:ext cx="894000" cy="1058725"/>
            <a:chOff x="206575" y="3757200"/>
            <a:chExt cx="894000" cy="1058725"/>
          </a:xfrm>
        </p:grpSpPr>
        <p:sp>
          <p:nvSpPr>
            <p:cNvPr id="257" name="Google Shape;257;p15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258" name="Google Shape;25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9" name="Google Shape;259;p15"/>
          <p:cNvCxnSpPr>
            <a:stCxn id="243" idx="2"/>
            <a:endCxn id="249" idx="2"/>
          </p:cNvCxnSpPr>
          <p:nvPr/>
        </p:nvCxnSpPr>
        <p:spPr>
          <a:xfrm rot="-5400000" flipH="1">
            <a:off x="4416875" y="2562900"/>
            <a:ext cx="867600" cy="381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15"/>
          <p:cNvCxnSpPr/>
          <p:nvPr/>
        </p:nvCxnSpPr>
        <p:spPr>
          <a:xfrm flipH="1">
            <a:off x="4003575" y="1389800"/>
            <a:ext cx="24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15"/>
          <p:cNvCxnSpPr/>
          <p:nvPr/>
        </p:nvCxnSpPr>
        <p:spPr>
          <a:xfrm flipH="1">
            <a:off x="4841775" y="1389800"/>
            <a:ext cx="24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15"/>
          <p:cNvSpPr txBox="1"/>
          <p:nvPr/>
        </p:nvSpPr>
        <p:spPr>
          <a:xfrm>
            <a:off x="4173725" y="1540375"/>
            <a:ext cx="8940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2.5 verify Token</a:t>
            </a:r>
            <a:endParaRPr sz="800"/>
          </a:p>
        </p:txBody>
      </p:sp>
      <p:cxnSp>
        <p:nvCxnSpPr>
          <p:cNvPr id="263" name="Google Shape;263;p15"/>
          <p:cNvCxnSpPr/>
          <p:nvPr/>
        </p:nvCxnSpPr>
        <p:spPr>
          <a:xfrm flipH="1">
            <a:off x="981125" y="2100275"/>
            <a:ext cx="2890800" cy="828600"/>
          </a:xfrm>
          <a:prstGeom prst="bentConnector3">
            <a:avLst>
              <a:gd name="adj1" fmla="val 894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5"/>
          <p:cNvSpPr txBox="1"/>
          <p:nvPr/>
        </p:nvSpPr>
        <p:spPr>
          <a:xfrm>
            <a:off x="1255775" y="1894675"/>
            <a:ext cx="15093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 Pass Token link param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/>
          <p:nvPr/>
        </p:nvSpPr>
        <p:spPr>
          <a:xfrm>
            <a:off x="309250" y="995275"/>
            <a:ext cx="669900" cy="9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2218600" y="1805850"/>
            <a:ext cx="4026300" cy="317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272" name="Google Shape;272;p16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273" name="Google Shape;273;p16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274" name="Google Shape;274;p16"/>
          <p:cNvCxnSpPr>
            <a:stCxn id="273" idx="3"/>
            <a:endCxn id="272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6"/>
          <p:cNvSpPr/>
          <p:nvPr/>
        </p:nvSpPr>
        <p:spPr>
          <a:xfrm>
            <a:off x="3893925" y="4459950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276" name="Google Shape;276;p16"/>
          <p:cNvSpPr/>
          <p:nvPr/>
        </p:nvSpPr>
        <p:spPr>
          <a:xfrm>
            <a:off x="3883775" y="2054325"/>
            <a:ext cx="1509300" cy="4125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277" name="Google Shape;277;p16"/>
          <p:cNvSpPr/>
          <p:nvPr/>
        </p:nvSpPr>
        <p:spPr>
          <a:xfrm>
            <a:off x="7679975" y="16457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278" name="Google Shape;278;p16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279" name="Google Shape;279;p16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280" name="Google Shape;280;p16"/>
          <p:cNvSpPr/>
          <p:nvPr/>
        </p:nvSpPr>
        <p:spPr>
          <a:xfrm>
            <a:off x="57386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281" name="Google Shape;281;p16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82" name="Google Shape;282;p16"/>
          <p:cNvCxnSpPr>
            <a:stCxn id="271" idx="3"/>
            <a:endCxn id="281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16" title="5432"/>
          <p:cNvCxnSpPr>
            <a:stCxn id="279" idx="0"/>
            <a:endCxn id="281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16"/>
          <p:cNvCxnSpPr>
            <a:stCxn id="279" idx="3"/>
            <a:endCxn id="278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5" name="Google Shape;285;p16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Register &amp; Login</a:t>
            </a:r>
            <a:endParaRPr sz="600"/>
          </a:p>
        </p:txBody>
      </p:sp>
      <p:sp>
        <p:nvSpPr>
          <p:cNvPr id="286" name="Google Shape;286;p16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2357225" y="20468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cxnSp>
        <p:nvCxnSpPr>
          <p:cNvPr id="289" name="Google Shape;289;p16"/>
          <p:cNvCxnSpPr>
            <a:stCxn id="276" idx="3"/>
            <a:endCxn id="280" idx="2"/>
          </p:cNvCxnSpPr>
          <p:nvPr/>
        </p:nvCxnSpPr>
        <p:spPr>
          <a:xfrm>
            <a:off x="5393075" y="2260575"/>
            <a:ext cx="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16"/>
          <p:cNvCxnSpPr>
            <a:stCxn id="279" idx="1"/>
            <a:endCxn id="280" idx="4"/>
          </p:cNvCxnSpPr>
          <p:nvPr/>
        </p:nvCxnSpPr>
        <p:spPr>
          <a:xfrm rot="10800000">
            <a:off x="6129925" y="2260575"/>
            <a:ext cx="5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16"/>
          <p:cNvSpPr txBox="1"/>
          <p:nvPr/>
        </p:nvSpPr>
        <p:spPr>
          <a:xfrm>
            <a:off x="175025" y="54600"/>
            <a:ext cx="46215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- </a:t>
            </a:r>
            <a:r>
              <a:rPr lang="en" b="1"/>
              <a:t>Agent Login &amp; Read news</a:t>
            </a:r>
            <a:endParaRPr b="1"/>
          </a:p>
        </p:txBody>
      </p:sp>
      <p:sp>
        <p:nvSpPr>
          <p:cNvPr id="292" name="Google Shape;292;p16"/>
          <p:cNvSpPr/>
          <p:nvPr/>
        </p:nvSpPr>
        <p:spPr>
          <a:xfrm>
            <a:off x="2378275" y="39003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293" name="Google Shape;293;p16"/>
          <p:cNvCxnSpPr/>
          <p:nvPr/>
        </p:nvCxnSpPr>
        <p:spPr>
          <a:xfrm>
            <a:off x="980850" y="1139925"/>
            <a:ext cx="2886600" cy="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16"/>
          <p:cNvSpPr txBox="1"/>
          <p:nvPr/>
        </p:nvSpPr>
        <p:spPr>
          <a:xfrm>
            <a:off x="1933625" y="872450"/>
            <a:ext cx="9852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1.input username &amp; password</a:t>
            </a:r>
            <a:endParaRPr sz="800"/>
          </a:p>
        </p:txBody>
      </p:sp>
      <p:cxnSp>
        <p:nvCxnSpPr>
          <p:cNvPr id="295" name="Google Shape;295;p16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16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297" name="Google Shape;297;p16"/>
          <p:cNvCxnSpPr>
            <a:endCxn id="273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16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9063</a:t>
            </a:r>
            <a:endParaRPr sz="600"/>
          </a:p>
        </p:txBody>
      </p:sp>
      <p:sp>
        <p:nvSpPr>
          <p:cNvPr id="299" name="Google Shape;299;p16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300" name="Google Shape;300;p16"/>
          <p:cNvCxnSpPr>
            <a:stCxn id="279" idx="3"/>
            <a:endCxn id="277" idx="1"/>
          </p:cNvCxnSpPr>
          <p:nvPr/>
        </p:nvCxnSpPr>
        <p:spPr>
          <a:xfrm rot="10800000" flipH="1">
            <a:off x="7262425" y="1826175"/>
            <a:ext cx="417600" cy="434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1" name="Google Shape;301;p16"/>
          <p:cNvCxnSpPr>
            <a:stCxn id="279" idx="3"/>
            <a:endCxn id="299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2" name="Google Shape;302;p16"/>
          <p:cNvSpPr/>
          <p:nvPr/>
        </p:nvSpPr>
        <p:spPr>
          <a:xfrm>
            <a:off x="3893925" y="2576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303" name="Google Shape;303;p16"/>
          <p:cNvSpPr/>
          <p:nvPr/>
        </p:nvSpPr>
        <p:spPr>
          <a:xfrm>
            <a:off x="2378275" y="44337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304" name="Google Shape;304;p16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893925" y="33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sp>
        <p:nvSpPr>
          <p:cNvPr id="306" name="Google Shape;306;p16"/>
          <p:cNvSpPr txBox="1"/>
          <p:nvPr/>
        </p:nvSpPr>
        <p:spPr>
          <a:xfrm>
            <a:off x="5362625" y="274850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2.authentication via Ocean Pad to LDAP</a:t>
            </a:r>
            <a:endParaRPr sz="800"/>
          </a:p>
        </p:txBody>
      </p:sp>
      <p:sp>
        <p:nvSpPr>
          <p:cNvPr id="307" name="Google Shape;307;p16"/>
          <p:cNvSpPr/>
          <p:nvPr/>
        </p:nvSpPr>
        <p:spPr>
          <a:xfrm>
            <a:off x="6384575" y="33786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SeaweedFS</a:t>
            </a:r>
            <a:endParaRPr sz="1000"/>
          </a:p>
        </p:txBody>
      </p:sp>
      <p:cxnSp>
        <p:nvCxnSpPr>
          <p:cNvPr id="308" name="Google Shape;308;p16"/>
          <p:cNvCxnSpPr>
            <a:stCxn id="305" idx="3"/>
            <a:endCxn id="307" idx="1"/>
          </p:cNvCxnSpPr>
          <p:nvPr/>
        </p:nvCxnSpPr>
        <p:spPr>
          <a:xfrm>
            <a:off x="5403225" y="3559075"/>
            <a:ext cx="9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16"/>
          <p:cNvSpPr txBox="1"/>
          <p:nvPr/>
        </p:nvSpPr>
        <p:spPr>
          <a:xfrm>
            <a:off x="1669850" y="2571525"/>
            <a:ext cx="20220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5.View News with JWT Header</a:t>
            </a:r>
            <a:endParaRPr sz="800"/>
          </a:p>
        </p:txBody>
      </p:sp>
      <p:sp>
        <p:nvSpPr>
          <p:cNvPr id="310" name="Google Shape;310;p16"/>
          <p:cNvSpPr txBox="1"/>
          <p:nvPr/>
        </p:nvSpPr>
        <p:spPr>
          <a:xfrm>
            <a:off x="1671575" y="2981400"/>
            <a:ext cx="17154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6.View file,image, streaming  with JWT Header</a:t>
            </a:r>
            <a:endParaRPr sz="800"/>
          </a:p>
        </p:txBody>
      </p:sp>
      <p:grpSp>
        <p:nvGrpSpPr>
          <p:cNvPr id="311" name="Google Shape;311;p16"/>
          <p:cNvGrpSpPr/>
          <p:nvPr/>
        </p:nvGrpSpPr>
        <p:grpSpPr>
          <a:xfrm>
            <a:off x="211650" y="1005525"/>
            <a:ext cx="825600" cy="843600"/>
            <a:chOff x="211650" y="624525"/>
            <a:chExt cx="825600" cy="843600"/>
          </a:xfrm>
        </p:grpSpPr>
        <p:sp>
          <p:nvSpPr>
            <p:cNvPr id="312" name="Google Shape;312;p16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313" name="Google Shape;3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16"/>
          <p:cNvGrpSpPr/>
          <p:nvPr/>
        </p:nvGrpSpPr>
        <p:grpSpPr>
          <a:xfrm>
            <a:off x="240775" y="2755625"/>
            <a:ext cx="825600" cy="843200"/>
            <a:chOff x="240775" y="2908025"/>
            <a:chExt cx="825600" cy="843200"/>
          </a:xfrm>
        </p:grpSpPr>
        <p:sp>
          <p:nvSpPr>
            <p:cNvPr id="315" name="Google Shape;315;p16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316" name="Google Shape;3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16"/>
          <p:cNvGrpSpPr/>
          <p:nvPr/>
        </p:nvGrpSpPr>
        <p:grpSpPr>
          <a:xfrm>
            <a:off x="206575" y="3757200"/>
            <a:ext cx="894000" cy="1058725"/>
            <a:chOff x="206575" y="3757200"/>
            <a:chExt cx="894000" cy="1058725"/>
          </a:xfrm>
        </p:grpSpPr>
        <p:sp>
          <p:nvSpPr>
            <p:cNvPr id="318" name="Google Shape;318;p16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319" name="Google Shape;31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16"/>
          <p:cNvSpPr txBox="1"/>
          <p:nvPr/>
        </p:nvSpPr>
        <p:spPr>
          <a:xfrm>
            <a:off x="3903300" y="1520600"/>
            <a:ext cx="10164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3.generate JWT</a:t>
            </a:r>
            <a:endParaRPr sz="800"/>
          </a:p>
        </p:txBody>
      </p:sp>
      <p:cxnSp>
        <p:nvCxnSpPr>
          <p:cNvPr id="321" name="Google Shape;321;p16"/>
          <p:cNvCxnSpPr/>
          <p:nvPr/>
        </p:nvCxnSpPr>
        <p:spPr>
          <a:xfrm flipH="1">
            <a:off x="3386950" y="1443600"/>
            <a:ext cx="6942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6"/>
          <p:cNvCxnSpPr/>
          <p:nvPr/>
        </p:nvCxnSpPr>
        <p:spPr>
          <a:xfrm>
            <a:off x="980925" y="1685475"/>
            <a:ext cx="2910900" cy="1243800"/>
          </a:xfrm>
          <a:prstGeom prst="bentConnector3">
            <a:avLst>
              <a:gd name="adj1" fmla="val 44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16"/>
          <p:cNvCxnSpPr>
            <a:endCxn id="302" idx="1"/>
          </p:cNvCxnSpPr>
          <p:nvPr/>
        </p:nvCxnSpPr>
        <p:spPr>
          <a:xfrm>
            <a:off x="986025" y="1491075"/>
            <a:ext cx="2907900" cy="1277400"/>
          </a:xfrm>
          <a:prstGeom prst="bentConnector3">
            <a:avLst>
              <a:gd name="adj1" fmla="val 102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6"/>
          <p:cNvCxnSpPr>
            <a:endCxn id="325" idx="2"/>
          </p:cNvCxnSpPr>
          <p:nvPr/>
        </p:nvCxnSpPr>
        <p:spPr>
          <a:xfrm>
            <a:off x="5403274" y="2767875"/>
            <a:ext cx="335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16"/>
          <p:cNvSpPr/>
          <p:nvPr/>
        </p:nvSpPr>
        <p:spPr>
          <a:xfrm>
            <a:off x="5738674" y="26465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326" name="Google Shape;326;p16"/>
          <p:cNvSpPr txBox="1"/>
          <p:nvPr/>
        </p:nvSpPr>
        <p:spPr>
          <a:xfrm>
            <a:off x="4567175" y="3057600"/>
            <a:ext cx="15915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7.get file,image, streaming</a:t>
            </a:r>
            <a:endParaRPr sz="800"/>
          </a:p>
        </p:txBody>
      </p:sp>
      <p:cxnSp>
        <p:nvCxnSpPr>
          <p:cNvPr id="327" name="Google Shape;327;p16"/>
          <p:cNvCxnSpPr>
            <a:stCxn id="302" idx="2"/>
            <a:endCxn id="305" idx="0"/>
          </p:cNvCxnSpPr>
          <p:nvPr/>
        </p:nvCxnSpPr>
        <p:spPr>
          <a:xfrm>
            <a:off x="4648575" y="2960625"/>
            <a:ext cx="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16"/>
          <p:cNvSpPr/>
          <p:nvPr/>
        </p:nvSpPr>
        <p:spPr>
          <a:xfrm>
            <a:off x="6677275" y="2689550"/>
            <a:ext cx="547500" cy="24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DW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Console</a:t>
            </a:r>
            <a:endParaRPr sz="600"/>
          </a:p>
        </p:txBody>
      </p:sp>
      <p:cxnSp>
        <p:nvCxnSpPr>
          <p:cNvPr id="329" name="Google Shape;329;p16"/>
          <p:cNvCxnSpPr>
            <a:stCxn id="279" idx="2"/>
            <a:endCxn id="328" idx="0"/>
          </p:cNvCxnSpPr>
          <p:nvPr/>
        </p:nvCxnSpPr>
        <p:spPr>
          <a:xfrm rot="5400000">
            <a:off x="6821875" y="2556375"/>
            <a:ext cx="262200" cy="39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6"/>
          <p:cNvCxnSpPr>
            <a:stCxn id="328" idx="1"/>
            <a:endCxn id="280" idx="4"/>
          </p:cNvCxnSpPr>
          <p:nvPr/>
        </p:nvCxnSpPr>
        <p:spPr>
          <a:xfrm rot="10800000">
            <a:off x="6129775" y="2260700"/>
            <a:ext cx="547500" cy="5508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6"/>
          <p:cNvSpPr/>
          <p:nvPr/>
        </p:nvSpPr>
        <p:spPr>
          <a:xfrm>
            <a:off x="7679975" y="11885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Claim</a:t>
            </a:r>
            <a:endParaRPr sz="1000"/>
          </a:p>
        </p:txBody>
      </p:sp>
      <p:sp>
        <p:nvSpPr>
          <p:cNvPr id="332" name="Google Shape;332;p16"/>
          <p:cNvSpPr/>
          <p:nvPr/>
        </p:nvSpPr>
        <p:spPr>
          <a:xfrm>
            <a:off x="7679975" y="7313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Collection</a:t>
            </a:r>
            <a:endParaRPr sz="1000"/>
          </a:p>
        </p:txBody>
      </p:sp>
      <p:cxnSp>
        <p:nvCxnSpPr>
          <p:cNvPr id="333" name="Google Shape;333;p16"/>
          <p:cNvCxnSpPr>
            <a:stCxn id="332" idx="1"/>
            <a:endCxn id="279" idx="3"/>
          </p:cNvCxnSpPr>
          <p:nvPr/>
        </p:nvCxnSpPr>
        <p:spPr>
          <a:xfrm flipH="1">
            <a:off x="7262375" y="911750"/>
            <a:ext cx="417600" cy="13488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6"/>
          <p:cNvCxnSpPr>
            <a:stCxn id="331" idx="1"/>
            <a:endCxn id="279" idx="3"/>
          </p:cNvCxnSpPr>
          <p:nvPr/>
        </p:nvCxnSpPr>
        <p:spPr>
          <a:xfrm flipH="1">
            <a:off x="7262375" y="1368950"/>
            <a:ext cx="417600" cy="891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1255775" y="4655500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1.2 submit authen /getJWT</a:t>
            </a:r>
            <a:endParaRPr sz="800"/>
          </a:p>
        </p:txBody>
      </p:sp>
      <p:sp>
        <p:nvSpPr>
          <p:cNvPr id="341" name="Google Shape;341;p17"/>
          <p:cNvSpPr/>
          <p:nvPr/>
        </p:nvSpPr>
        <p:spPr>
          <a:xfrm>
            <a:off x="2218600" y="1964100"/>
            <a:ext cx="4026300" cy="31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343" name="Google Shape;343;p17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344" name="Google Shape;344;p17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345" name="Google Shape;345;p17"/>
          <p:cNvCxnSpPr>
            <a:stCxn id="344" idx="3"/>
            <a:endCxn id="343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17"/>
          <p:cNvSpPr/>
          <p:nvPr/>
        </p:nvSpPr>
        <p:spPr>
          <a:xfrm>
            <a:off x="3900650" y="3900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347" name="Google Shape;347;p17"/>
          <p:cNvSpPr/>
          <p:nvPr/>
        </p:nvSpPr>
        <p:spPr>
          <a:xfrm>
            <a:off x="3879725" y="2068588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348" name="Google Shape;348;p17"/>
          <p:cNvSpPr/>
          <p:nvPr/>
        </p:nvSpPr>
        <p:spPr>
          <a:xfrm>
            <a:off x="7679975" y="13409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349" name="Google Shape;349;p17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350" name="Google Shape;350;p17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351" name="Google Shape;351;p17"/>
          <p:cNvSpPr/>
          <p:nvPr/>
        </p:nvSpPr>
        <p:spPr>
          <a:xfrm>
            <a:off x="57386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352" name="Google Shape;352;p17"/>
          <p:cNvCxnSpPr>
            <a:endCxn id="353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17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355" name="Google Shape;355;p17"/>
          <p:cNvCxnSpPr>
            <a:stCxn id="342" idx="3"/>
            <a:endCxn id="354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17" title="5432"/>
          <p:cNvCxnSpPr>
            <a:stCxn id="350" idx="0"/>
            <a:endCxn id="354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17"/>
          <p:cNvCxnSpPr>
            <a:stCxn id="350" idx="3"/>
            <a:endCxn id="349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8" name="Google Shape;358;p17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Register &amp; Login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357225" y="32660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362" name="Google Shape;362;p17"/>
          <p:cNvSpPr txBox="1"/>
          <p:nvPr/>
        </p:nvSpPr>
        <p:spPr>
          <a:xfrm>
            <a:off x="1339500" y="4034863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1.1 Input Username &amp; password</a:t>
            </a:r>
            <a:endParaRPr sz="800"/>
          </a:p>
        </p:txBody>
      </p:sp>
      <p:cxnSp>
        <p:nvCxnSpPr>
          <p:cNvPr id="363" name="Google Shape;363;p17"/>
          <p:cNvCxnSpPr>
            <a:stCxn id="347" idx="3"/>
            <a:endCxn id="351" idx="2"/>
          </p:cNvCxnSpPr>
          <p:nvPr/>
        </p:nvCxnSpPr>
        <p:spPr>
          <a:xfrm rot="10800000" flipH="1">
            <a:off x="5389025" y="2260438"/>
            <a:ext cx="3495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17"/>
          <p:cNvCxnSpPr>
            <a:stCxn id="350" idx="1"/>
            <a:endCxn id="351" idx="4"/>
          </p:cNvCxnSpPr>
          <p:nvPr/>
        </p:nvCxnSpPr>
        <p:spPr>
          <a:xfrm rot="10800000">
            <a:off x="6129925" y="2260575"/>
            <a:ext cx="5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17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- </a:t>
            </a:r>
            <a:r>
              <a:rPr lang="en" b="1"/>
              <a:t>Master &amp; Admin login to Admin Page</a:t>
            </a:r>
            <a:endParaRPr b="1"/>
          </a:p>
        </p:txBody>
      </p:sp>
      <p:sp>
        <p:nvSpPr>
          <p:cNvPr id="353" name="Google Shape;353;p17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366" name="Google Shape;366;p17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17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368" name="Google Shape;368;p17"/>
          <p:cNvCxnSpPr>
            <a:endCxn id="344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17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9063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371" name="Google Shape;371;p17"/>
          <p:cNvCxnSpPr>
            <a:stCxn id="350" idx="3"/>
            <a:endCxn id="348" idx="1"/>
          </p:cNvCxnSpPr>
          <p:nvPr/>
        </p:nvCxnSpPr>
        <p:spPr>
          <a:xfrm rot="10800000" flipH="1">
            <a:off x="7262425" y="1521375"/>
            <a:ext cx="417600" cy="7392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2" name="Google Shape;372;p17"/>
          <p:cNvCxnSpPr>
            <a:stCxn id="350" idx="3"/>
            <a:endCxn id="370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3" name="Google Shape;373;p17"/>
          <p:cNvSpPr/>
          <p:nvPr/>
        </p:nvSpPr>
        <p:spPr>
          <a:xfrm>
            <a:off x="3893925" y="2576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374" name="Google Shape;374;p17"/>
          <p:cNvSpPr/>
          <p:nvPr/>
        </p:nvSpPr>
        <p:spPr>
          <a:xfrm>
            <a:off x="2357225" y="44916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375" name="Google Shape;375;p17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3893925" y="33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377" name="Google Shape;377;p17"/>
          <p:cNvCxnSpPr>
            <a:endCxn id="374" idx="1"/>
          </p:cNvCxnSpPr>
          <p:nvPr/>
        </p:nvCxnSpPr>
        <p:spPr>
          <a:xfrm>
            <a:off x="1063625" y="4248150"/>
            <a:ext cx="1293600" cy="435600"/>
          </a:xfrm>
          <a:prstGeom prst="bentConnector3">
            <a:avLst>
              <a:gd name="adj1" fmla="val 100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17"/>
          <p:cNvSpPr/>
          <p:nvPr/>
        </p:nvSpPr>
        <p:spPr>
          <a:xfrm>
            <a:off x="7679975" y="33786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SeaweedFS</a:t>
            </a:r>
            <a:endParaRPr sz="1000"/>
          </a:p>
        </p:txBody>
      </p:sp>
      <p:cxnSp>
        <p:nvCxnSpPr>
          <p:cNvPr id="379" name="Google Shape;379;p17"/>
          <p:cNvCxnSpPr>
            <a:endCxn id="378" idx="1"/>
          </p:cNvCxnSpPr>
          <p:nvPr/>
        </p:nvCxnSpPr>
        <p:spPr>
          <a:xfrm>
            <a:off x="5403275" y="3559075"/>
            <a:ext cx="22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7"/>
          <p:cNvCxnSpPr>
            <a:endCxn id="373" idx="1"/>
          </p:cNvCxnSpPr>
          <p:nvPr/>
        </p:nvCxnSpPr>
        <p:spPr>
          <a:xfrm rot="10800000" flipH="1">
            <a:off x="1062225" y="2768475"/>
            <a:ext cx="2831700" cy="1124700"/>
          </a:xfrm>
          <a:prstGeom prst="bentConnector3">
            <a:avLst>
              <a:gd name="adj1" fmla="val 94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7"/>
          <p:cNvCxnSpPr>
            <a:stCxn id="373" idx="3"/>
            <a:endCxn id="382" idx="2"/>
          </p:cNvCxnSpPr>
          <p:nvPr/>
        </p:nvCxnSpPr>
        <p:spPr>
          <a:xfrm>
            <a:off x="5403225" y="2768475"/>
            <a:ext cx="3354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17"/>
          <p:cNvCxnSpPr>
            <a:stCxn id="373" idx="2"/>
            <a:endCxn id="384" idx="0"/>
          </p:cNvCxnSpPr>
          <p:nvPr/>
        </p:nvCxnSpPr>
        <p:spPr>
          <a:xfrm>
            <a:off x="4648575" y="2960625"/>
            <a:ext cx="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17"/>
          <p:cNvSpPr txBox="1"/>
          <p:nvPr/>
        </p:nvSpPr>
        <p:spPr>
          <a:xfrm>
            <a:off x="4681425" y="3035250"/>
            <a:ext cx="985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Admin page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Write file</a:t>
            </a:r>
            <a:endParaRPr sz="800"/>
          </a:p>
        </p:txBody>
      </p:sp>
      <p:grpSp>
        <p:nvGrpSpPr>
          <p:cNvPr id="386" name="Google Shape;386;p17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387" name="Google Shape;387;p17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388" name="Google Shape;38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17"/>
          <p:cNvGrpSpPr/>
          <p:nvPr/>
        </p:nvGrpSpPr>
        <p:grpSpPr>
          <a:xfrm>
            <a:off x="240775" y="2222225"/>
            <a:ext cx="825600" cy="843200"/>
            <a:chOff x="240775" y="2908025"/>
            <a:chExt cx="825600" cy="843200"/>
          </a:xfrm>
        </p:grpSpPr>
        <p:sp>
          <p:nvSpPr>
            <p:cNvPr id="390" name="Google Shape;390;p17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391" name="Google Shape;39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17"/>
          <p:cNvGrpSpPr/>
          <p:nvPr/>
        </p:nvGrpSpPr>
        <p:grpSpPr>
          <a:xfrm>
            <a:off x="206575" y="3757200"/>
            <a:ext cx="894000" cy="1058725"/>
            <a:chOff x="206575" y="3757200"/>
            <a:chExt cx="894000" cy="1058725"/>
          </a:xfrm>
        </p:grpSpPr>
        <p:sp>
          <p:nvSpPr>
            <p:cNvPr id="393" name="Google Shape;393;p17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394" name="Google Shape;39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7"/>
          <p:cNvSpPr txBox="1"/>
          <p:nvPr/>
        </p:nvSpPr>
        <p:spPr>
          <a:xfrm>
            <a:off x="1331975" y="2351875"/>
            <a:ext cx="1169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1.3 to Admin page with JWT Cookies</a:t>
            </a:r>
            <a:endParaRPr sz="800"/>
          </a:p>
        </p:txBody>
      </p:sp>
      <p:cxnSp>
        <p:nvCxnSpPr>
          <p:cNvPr id="396" name="Google Shape;396;p17"/>
          <p:cNvCxnSpPr>
            <a:endCxn id="347" idx="1"/>
          </p:cNvCxnSpPr>
          <p:nvPr/>
        </p:nvCxnSpPr>
        <p:spPr>
          <a:xfrm rot="10800000" flipH="1">
            <a:off x="1063625" y="2260738"/>
            <a:ext cx="2816100" cy="1477200"/>
          </a:xfrm>
          <a:prstGeom prst="bentConnector3">
            <a:avLst>
              <a:gd name="adj1" fmla="val 46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17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398" name="Google Shape;398;p17"/>
          <p:cNvCxnSpPr>
            <a:stCxn id="374" idx="2"/>
            <a:endCxn id="397" idx="2"/>
          </p:cNvCxnSpPr>
          <p:nvPr/>
        </p:nvCxnSpPr>
        <p:spPr>
          <a:xfrm rot="-5400000" flipH="1">
            <a:off x="4838675" y="2979300"/>
            <a:ext cx="528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17"/>
          <p:cNvSpPr/>
          <p:nvPr/>
        </p:nvSpPr>
        <p:spPr>
          <a:xfrm>
            <a:off x="5738674" y="26465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806</Words>
  <Application>Microsoft Macintosh PowerPoint</Application>
  <PresentationFormat>On-screen Show (16:9)</PresentationFormat>
  <Paragraphs>247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Rattapol Apipoltanakorn</cp:lastModifiedBy>
  <cp:revision>6</cp:revision>
  <dcterms:modified xsi:type="dcterms:W3CDTF">2020-03-04T01:32:26Z</dcterms:modified>
</cp:coreProperties>
</file>