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EE"/>
    <a:srgbClr val="EE9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a70878e9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a70878e9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46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1"/>
            <a:endCxn id="56" idx="3"/>
          </p:cNvCxnSpPr>
          <p:nvPr/>
        </p:nvCxnSpPr>
        <p:spPr>
          <a:xfrm rot="10800000">
            <a:off x="5397924" y="2073864"/>
            <a:ext cx="1318504" cy="4942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233650" y="589075"/>
            <a:ext cx="825600" cy="918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33650" y="3637075"/>
            <a:ext cx="825600" cy="1160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255775" y="4471487"/>
            <a:ext cx="917100" cy="29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1.2 submit authen /getJWT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413225" y="658927"/>
            <a:ext cx="1016400" cy="42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Agent Portal</a:t>
            </a:r>
            <a:endParaRPr sz="1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(</a:t>
            </a:r>
            <a:r>
              <a:rPr lang="en-US" sz="1000" b="1" dirty="0"/>
              <a:t>V1</a:t>
            </a:r>
            <a:r>
              <a:rPr lang="en" sz="1000" b="1" dirty="0"/>
              <a:t>)</a:t>
            </a:r>
            <a:endParaRPr sz="1000" b="1" dirty="0"/>
          </a:p>
        </p:txBody>
      </p:sp>
      <p:sp>
        <p:nvSpPr>
          <p:cNvPr id="61" name="Google Shape;61;p13"/>
          <p:cNvSpPr/>
          <p:nvPr/>
        </p:nvSpPr>
        <p:spPr>
          <a:xfrm>
            <a:off x="7798625" y="1335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LDAP</a:t>
            </a:r>
            <a:endParaRPr sz="800"/>
          </a:p>
        </p:txBody>
      </p:sp>
      <p:sp>
        <p:nvSpPr>
          <p:cNvPr id="62" name="Google Shape;62;p13"/>
          <p:cNvSpPr/>
          <p:nvPr/>
        </p:nvSpPr>
        <p:spPr>
          <a:xfrm>
            <a:off x="6653675" y="114150"/>
            <a:ext cx="894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Ocean PAD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(App)</a:t>
            </a:r>
            <a:endParaRPr sz="1000"/>
          </a:p>
        </p:txBody>
      </p:sp>
      <p:cxnSp>
        <p:nvCxnSpPr>
          <p:cNvPr id="63" name="Google Shape;63;p13"/>
          <p:cNvCxnSpPr>
            <a:stCxn id="62" idx="3"/>
            <a:endCxn id="61" idx="2"/>
          </p:cNvCxnSpPr>
          <p:nvPr/>
        </p:nvCxnSpPr>
        <p:spPr>
          <a:xfrm>
            <a:off x="7547675" y="280800"/>
            <a:ext cx="251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887812" y="3180160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msa-agentteam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7802375" y="747130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Geras</a:t>
            </a:r>
            <a:endParaRPr sz="1000" dirty="0"/>
          </a:p>
        </p:txBody>
      </p:sp>
      <p:sp>
        <p:nvSpPr>
          <p:cNvPr id="66" name="Google Shape;66;p13"/>
          <p:cNvSpPr/>
          <p:nvPr/>
        </p:nvSpPr>
        <p:spPr>
          <a:xfrm>
            <a:off x="7437589" y="3994307"/>
            <a:ext cx="894000" cy="360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AS400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716428" y="2401444"/>
            <a:ext cx="615000" cy="33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ESB</a:t>
            </a:r>
            <a:endParaRPr sz="1000" dirty="0"/>
          </a:p>
        </p:txBody>
      </p:sp>
      <p:cxnSp>
        <p:nvCxnSpPr>
          <p:cNvPr id="67" name="Google Shape;67;p13"/>
          <p:cNvCxnSpPr>
            <a:endCxn id="68" idx="1"/>
          </p:cNvCxnSpPr>
          <p:nvPr/>
        </p:nvCxnSpPr>
        <p:spPr>
          <a:xfrm rot="10800000" flipH="1">
            <a:off x="1060925" y="4074150"/>
            <a:ext cx="12963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cxnSpLocks/>
            <a:endCxn id="66" idx="1"/>
          </p:cNvCxnSpPr>
          <p:nvPr/>
        </p:nvCxnSpPr>
        <p:spPr>
          <a:xfrm>
            <a:off x="7204832" y="2767301"/>
            <a:ext cx="232757" cy="14074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3"/>
          <p:cNvSpPr txBox="1"/>
          <p:nvPr/>
        </p:nvSpPr>
        <p:spPr>
          <a:xfrm>
            <a:off x="1259411" y="3909066"/>
            <a:ext cx="89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1.1 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75025" y="54600"/>
            <a:ext cx="49473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Agent Portal v2. </a:t>
            </a:r>
            <a:endParaRPr b="1"/>
          </a:p>
        </p:txBody>
      </p:sp>
      <p:sp>
        <p:nvSpPr>
          <p:cNvPr id="68" name="Google Shape;68;p13"/>
          <p:cNvSpPr/>
          <p:nvPr/>
        </p:nvSpPr>
        <p:spPr>
          <a:xfrm>
            <a:off x="2357225" y="3882000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msa-nbsportal</a:t>
            </a:r>
            <a:endParaRPr sz="1000"/>
          </a:p>
        </p:txBody>
      </p:sp>
      <p:cxnSp>
        <p:nvCxnSpPr>
          <p:cNvPr id="72" name="Google Shape;72;p13"/>
          <p:cNvCxnSpPr>
            <a:endCxn id="62" idx="1"/>
          </p:cNvCxnSpPr>
          <p:nvPr/>
        </p:nvCxnSpPr>
        <p:spPr>
          <a:xfrm rot="10800000" flipH="1">
            <a:off x="5420975" y="280800"/>
            <a:ext cx="1232700" cy="40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3"/>
          <p:cNvCxnSpPr>
            <a:cxnSpLocks/>
            <a:stCxn id="55" idx="3"/>
            <a:endCxn id="74" idx="2"/>
          </p:cNvCxnSpPr>
          <p:nvPr/>
        </p:nvCxnSpPr>
        <p:spPr>
          <a:xfrm flipV="1">
            <a:off x="7331428" y="1079736"/>
            <a:ext cx="326832" cy="1488358"/>
          </a:xfrm>
          <a:prstGeom prst="bentConnector2">
            <a:avLst/>
          </a:prstGeom>
          <a:noFill/>
          <a:ln w="3810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3893925" y="3634226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msa-agentnewskm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2357225" y="4429308"/>
            <a:ext cx="11697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msa-oliauth</a:t>
            </a:r>
            <a:endParaRPr sz="1000"/>
          </a:p>
        </p:txBody>
      </p:sp>
      <p:sp>
        <p:nvSpPr>
          <p:cNvPr id="77" name="Google Shape;77;p13"/>
          <p:cNvSpPr/>
          <p:nvPr/>
        </p:nvSpPr>
        <p:spPr>
          <a:xfrm>
            <a:off x="3893925" y="428170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msa-seaweedgw</a:t>
            </a:r>
            <a:endParaRPr sz="1000"/>
          </a:p>
        </p:txBody>
      </p:sp>
      <p:cxnSp>
        <p:nvCxnSpPr>
          <p:cNvPr id="78" name="Google Shape;78;p13"/>
          <p:cNvCxnSpPr>
            <a:endCxn id="76" idx="1"/>
          </p:cNvCxnSpPr>
          <p:nvPr/>
        </p:nvCxnSpPr>
        <p:spPr>
          <a:xfrm>
            <a:off x="1068125" y="4379058"/>
            <a:ext cx="1289100" cy="242400"/>
          </a:xfrm>
          <a:prstGeom prst="bentConnector3">
            <a:avLst>
              <a:gd name="adj1" fmla="val 827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3"/>
          <p:cNvCxnSpPr>
            <a:stCxn id="75" idx="2"/>
          </p:cNvCxnSpPr>
          <p:nvPr/>
        </p:nvCxnSpPr>
        <p:spPr>
          <a:xfrm flipH="1">
            <a:off x="4642875" y="4018526"/>
            <a:ext cx="5700" cy="28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3"/>
          <p:cNvSpPr txBox="1"/>
          <p:nvPr/>
        </p:nvSpPr>
        <p:spPr>
          <a:xfrm>
            <a:off x="4210084" y="4034050"/>
            <a:ext cx="8940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Read/Write file</a:t>
            </a:r>
            <a:endParaRPr sz="80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1" name="Google Shape;81;p13"/>
          <p:cNvGrpSpPr/>
          <p:nvPr/>
        </p:nvGrpSpPr>
        <p:grpSpPr>
          <a:xfrm>
            <a:off x="211650" y="624525"/>
            <a:ext cx="825600" cy="843600"/>
            <a:chOff x="211650" y="624525"/>
            <a:chExt cx="825600" cy="843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211650" y="1229325"/>
              <a:ext cx="8256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Agent</a:t>
              </a:r>
              <a:endParaRPr/>
            </a:p>
          </p:txBody>
        </p:sp>
        <p:pic>
          <p:nvPicPr>
            <p:cNvPr id="83" name="Google Shape;8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504" y="624525"/>
              <a:ext cx="633900" cy="63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3"/>
          <p:cNvSpPr txBox="1"/>
          <p:nvPr/>
        </p:nvSpPr>
        <p:spPr>
          <a:xfrm>
            <a:off x="206575" y="4310125"/>
            <a:ext cx="8940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ahoma"/>
                <a:ea typeface="Tahoma"/>
                <a:cs typeface="Tahoma"/>
                <a:sym typeface="Tahoma"/>
              </a:rPr>
              <a:t>Master &amp; Admin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9" y="3757200"/>
            <a:ext cx="633900" cy="63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>
            <a:endCxn id="64" idx="1"/>
          </p:cNvCxnSpPr>
          <p:nvPr/>
        </p:nvCxnSpPr>
        <p:spPr>
          <a:xfrm rot="10800000" flipH="1">
            <a:off x="1064812" y="3372310"/>
            <a:ext cx="2823000" cy="444300"/>
          </a:xfrm>
          <a:prstGeom prst="bentConnector3">
            <a:avLst>
              <a:gd name="adj1" fmla="val 475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7" name="Google Shape;87;p13"/>
          <p:cNvSpPr/>
          <p:nvPr/>
        </p:nvSpPr>
        <p:spPr>
          <a:xfrm>
            <a:off x="6788125" y="4781400"/>
            <a:ext cx="474300" cy="2946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</a:t>
            </a:r>
            <a:endParaRPr sz="1000"/>
          </a:p>
        </p:txBody>
      </p:sp>
      <p:cxnSp>
        <p:nvCxnSpPr>
          <p:cNvPr id="88" name="Google Shape;88;p13"/>
          <p:cNvCxnSpPr>
            <a:stCxn id="76" idx="2"/>
            <a:endCxn id="87" idx="2"/>
          </p:cNvCxnSpPr>
          <p:nvPr/>
        </p:nvCxnSpPr>
        <p:spPr>
          <a:xfrm rot="-5400000" flipH="1">
            <a:off x="4807475" y="2948208"/>
            <a:ext cx="115200" cy="384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3"/>
          <p:cNvCxnSpPr/>
          <p:nvPr/>
        </p:nvCxnSpPr>
        <p:spPr>
          <a:xfrm rot="10800000">
            <a:off x="1050225" y="3831386"/>
            <a:ext cx="284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" name="Google Shape;90;p13"/>
          <p:cNvSpPr/>
          <p:nvPr/>
        </p:nvSpPr>
        <p:spPr>
          <a:xfrm>
            <a:off x="3888624" y="2575291"/>
            <a:ext cx="1509300" cy="384300"/>
          </a:xfrm>
          <a:prstGeom prst="roundRect">
            <a:avLst>
              <a:gd name="adj" fmla="val 8420"/>
            </a:avLst>
          </a:prstGeom>
          <a:solidFill>
            <a:srgbClr val="EE91E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msa-agentactivity</a:t>
            </a:r>
            <a:endParaRPr sz="1000"/>
          </a:p>
        </p:txBody>
      </p:sp>
      <p:cxnSp>
        <p:nvCxnSpPr>
          <p:cNvPr id="91" name="Google Shape;91;p13"/>
          <p:cNvCxnSpPr>
            <a:endCxn id="90" idx="1"/>
          </p:cNvCxnSpPr>
          <p:nvPr/>
        </p:nvCxnSpPr>
        <p:spPr>
          <a:xfrm rot="10800000" flipH="1">
            <a:off x="1075824" y="2767441"/>
            <a:ext cx="2812800" cy="1055100"/>
          </a:xfrm>
          <a:prstGeom prst="bentConnector3">
            <a:avLst>
              <a:gd name="adj1" fmla="val 431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9710" y="702636"/>
            <a:ext cx="377100" cy="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1246875" y="3221638"/>
            <a:ext cx="19302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1.3 to Admin page with JWT Cookies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(team, newkm, activity))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888624" y="1881713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income</a:t>
            </a:r>
            <a:endParaRPr sz="1000"/>
          </a:p>
        </p:txBody>
      </p:sp>
      <p:cxnSp>
        <p:nvCxnSpPr>
          <p:cNvPr id="93" name="Google Shape;93;p13"/>
          <p:cNvCxnSpPr>
            <a:stCxn id="90" idx="0"/>
            <a:endCxn id="56" idx="2"/>
          </p:cNvCxnSpPr>
          <p:nvPr/>
        </p:nvCxnSpPr>
        <p:spPr>
          <a:xfrm rot="10800000">
            <a:off x="4643274" y="2265991"/>
            <a:ext cx="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3"/>
          <p:cNvCxnSpPr>
            <a:stCxn id="57" idx="3"/>
            <a:endCxn id="60" idx="1"/>
          </p:cNvCxnSpPr>
          <p:nvPr/>
        </p:nvCxnSpPr>
        <p:spPr>
          <a:xfrm rot="10800000" flipH="1">
            <a:off x="1059250" y="873175"/>
            <a:ext cx="3354000" cy="174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1070885" y="915461"/>
            <a:ext cx="19302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2.1.input username &amp; password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556674" y="2345653"/>
            <a:ext cx="12177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2.7 อ่านข้อมูล income</a:t>
            </a:r>
            <a:endParaRPr sz="800"/>
          </a:p>
        </p:txBody>
      </p:sp>
      <p:cxnSp>
        <p:nvCxnSpPr>
          <p:cNvPr id="97" name="Google Shape;97;p13"/>
          <p:cNvCxnSpPr>
            <a:stCxn id="64" idx="0"/>
            <a:endCxn id="90" idx="2"/>
          </p:cNvCxnSpPr>
          <p:nvPr/>
        </p:nvCxnSpPr>
        <p:spPr>
          <a:xfrm rot="10800000" flipH="1">
            <a:off x="4642462" y="2959660"/>
            <a:ext cx="900" cy="2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8" name="Google Shape;98;p13"/>
          <p:cNvSpPr txBox="1"/>
          <p:nvPr/>
        </p:nvSpPr>
        <p:spPr>
          <a:xfrm>
            <a:off x="3556674" y="2933358"/>
            <a:ext cx="15609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2.6 อ่านข้อมูลตำแหน่ง, สาขา</a:t>
            </a:r>
            <a:endParaRPr sz="800"/>
          </a:p>
        </p:txBody>
      </p:sp>
      <p:sp>
        <p:nvSpPr>
          <p:cNvPr id="99" name="Google Shape;99;p13"/>
          <p:cNvSpPr/>
          <p:nvPr/>
        </p:nvSpPr>
        <p:spPr>
          <a:xfrm>
            <a:off x="2357225" y="1468615"/>
            <a:ext cx="1169700" cy="294600"/>
          </a:xfrm>
          <a:prstGeom prst="roundRect">
            <a:avLst>
              <a:gd name="adj" fmla="val 8420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msa-agentauth</a:t>
            </a:r>
            <a:endParaRPr sz="1000"/>
          </a:p>
        </p:txBody>
      </p:sp>
      <p:sp>
        <p:nvSpPr>
          <p:cNvPr id="100" name="Google Shape;100;p13"/>
          <p:cNvSpPr txBox="1"/>
          <p:nvPr/>
        </p:nvSpPr>
        <p:spPr>
          <a:xfrm>
            <a:off x="5537222" y="189705"/>
            <a:ext cx="985200" cy="3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2.2.authentication via Ocean Pad to LDAP</a:t>
            </a:r>
            <a:endParaRPr sz="800"/>
          </a:p>
        </p:txBody>
      </p:sp>
      <p:cxnSp>
        <p:nvCxnSpPr>
          <p:cNvPr id="101" name="Google Shape;101;p13"/>
          <p:cNvCxnSpPr>
            <a:endCxn id="75" idx="1"/>
          </p:cNvCxnSpPr>
          <p:nvPr/>
        </p:nvCxnSpPr>
        <p:spPr>
          <a:xfrm>
            <a:off x="1051725" y="1363976"/>
            <a:ext cx="2842200" cy="2462400"/>
          </a:xfrm>
          <a:prstGeom prst="bentConnector3">
            <a:avLst>
              <a:gd name="adj1" fmla="val 511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1955975" y="3614246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2.4.View News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1324042" y="2479668"/>
            <a:ext cx="17325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2.5.View Activity &amp; Ranking </a:t>
            </a:r>
            <a:r>
              <a:rPr lang="en" sz="800">
                <a:solidFill>
                  <a:schemeClr val="dk1"/>
                </a:solidFill>
              </a:rPr>
              <a:t>with JWT Header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4" name="Google Shape;104;p13"/>
          <p:cNvCxnSpPr>
            <a:stCxn id="92" idx="3"/>
            <a:endCxn id="90" idx="1"/>
          </p:cNvCxnSpPr>
          <p:nvPr/>
        </p:nvCxnSpPr>
        <p:spPr>
          <a:xfrm rot="10800000" flipH="1">
            <a:off x="3177075" y="2767438"/>
            <a:ext cx="7116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3"/>
          <p:cNvCxnSpPr>
            <a:stCxn id="92" idx="3"/>
            <a:endCxn id="75" idx="1"/>
          </p:cNvCxnSpPr>
          <p:nvPr/>
        </p:nvCxnSpPr>
        <p:spPr>
          <a:xfrm>
            <a:off x="3177075" y="3368938"/>
            <a:ext cx="717000" cy="45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6" name="Google Shape;106;p13"/>
          <p:cNvSpPr/>
          <p:nvPr/>
        </p:nvSpPr>
        <p:spPr>
          <a:xfrm>
            <a:off x="4193424" y="1352951"/>
            <a:ext cx="1509300" cy="384300"/>
          </a:xfrm>
          <a:prstGeom prst="roundRect">
            <a:avLst>
              <a:gd name="adj" fmla="val 842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msa-agent</a:t>
            </a:r>
            <a:r>
              <a:rPr lang="en" sz="1000">
                <a:solidFill>
                  <a:schemeClr val="dk1"/>
                </a:solidFill>
              </a:rPr>
              <a:t>product</a:t>
            </a:r>
            <a:endParaRPr sz="1000"/>
          </a:p>
        </p:txBody>
      </p:sp>
      <p:cxnSp>
        <p:nvCxnSpPr>
          <p:cNvPr id="107" name="Google Shape;107;p13"/>
          <p:cNvCxnSpPr>
            <a:endCxn id="106" idx="3"/>
          </p:cNvCxnSpPr>
          <p:nvPr/>
        </p:nvCxnSpPr>
        <p:spPr>
          <a:xfrm rot="-5400000">
            <a:off x="4939224" y="2003801"/>
            <a:ext cx="1222200" cy="304800"/>
          </a:xfrm>
          <a:prstGeom prst="curvedConnector4">
            <a:avLst>
              <a:gd name="adj1" fmla="val 6051"/>
              <a:gd name="adj2" fmla="val 1781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3"/>
          <p:cNvSpPr txBox="1"/>
          <p:nvPr/>
        </p:nvSpPr>
        <p:spPr>
          <a:xfrm>
            <a:off x="5623027" y="1732295"/>
            <a:ext cx="825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2.8 อ่านข้อมูล</a:t>
            </a:r>
            <a:br>
              <a:rPr lang="en" sz="800">
                <a:highlight>
                  <a:schemeClr val="lt1"/>
                </a:highlight>
              </a:rPr>
            </a:br>
            <a:r>
              <a:rPr lang="en" sz="800">
                <a:highlight>
                  <a:schemeClr val="lt1"/>
                </a:highlight>
              </a:rPr>
              <a:t>product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09" name="Google Shape;109;p13"/>
          <p:cNvCxnSpPr>
            <a:stCxn id="60" idx="2"/>
            <a:endCxn id="99" idx="0"/>
          </p:cNvCxnSpPr>
          <p:nvPr/>
        </p:nvCxnSpPr>
        <p:spPr>
          <a:xfrm rot="5400000">
            <a:off x="3741225" y="288427"/>
            <a:ext cx="381000" cy="197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0" name="Google Shape;110;p13"/>
          <p:cNvSpPr txBox="1"/>
          <p:nvPr/>
        </p:nvSpPr>
        <p:spPr>
          <a:xfrm>
            <a:off x="2851782" y="1075634"/>
            <a:ext cx="1016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2.3.generate JWT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7698929" y="1081945"/>
            <a:ext cx="1440987" cy="130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700" dirty="0">
                <a:highlight>
                  <a:schemeClr val="lt1"/>
                </a:highlight>
              </a:rPr>
              <a:t>- agpt_agent_income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700" dirty="0">
                <a:highlight>
                  <a:schemeClr val="lt1"/>
                </a:highlight>
              </a:rPr>
              <a:t>agpt_newcase_report</a:t>
            </a:r>
            <a:br>
              <a:rPr lang="en" sz="800" dirty="0">
                <a:highlight>
                  <a:schemeClr val="lt1"/>
                </a:highlight>
              </a:rPr>
            </a:br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agpt_persist</a:t>
            </a:r>
            <a:r>
              <a:rPr lang="en-US" sz="700" dirty="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ncy_detail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- agpt_persistency_summary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700" dirty="0">
                <a:solidFill>
                  <a:schemeClr val="dk1"/>
                </a:solidFill>
                <a:highlight>
                  <a:schemeClr val="lt1"/>
                </a:highlight>
              </a:rPr>
              <a:t>- agpt_period</a:t>
            </a: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st_product</a:t>
            </a: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st_rider</a:t>
            </a: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highlight>
                  <a:schemeClr val="lt1"/>
                </a:highlight>
              </a:rPr>
              <a:t>ILI_rider_master</a:t>
            </a:r>
            <a:endParaRPr lang="en" sz="800" dirty="0">
              <a:highlight>
                <a:schemeClr val="lt1"/>
              </a:highlight>
            </a:endParaRPr>
          </a:p>
          <a:p>
            <a:pPr lvl="0"/>
            <a:r>
              <a:rPr lang="en" sz="800" dirty="0">
                <a:highlight>
                  <a:schemeClr val="lt1"/>
                </a:highlight>
              </a:rPr>
              <a:t>- </a:t>
            </a:r>
            <a:r>
              <a:rPr lang="en" sz="800" dirty="0" err="1">
                <a:highlight>
                  <a:schemeClr val="lt1"/>
                </a:highlight>
              </a:rPr>
              <a:t>ILI_product_master</a:t>
            </a:r>
            <a:endParaRPr lang="th-TH" sz="800" dirty="0">
              <a:highlight>
                <a:schemeClr val="lt1"/>
              </a:highlight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800" dirty="0">
              <a:highlight>
                <a:schemeClr val="lt1"/>
              </a:highlight>
            </a:endParaRPr>
          </a:p>
        </p:txBody>
      </p:sp>
      <p:cxnSp>
        <p:nvCxnSpPr>
          <p:cNvPr id="112" name="Google Shape;112;p13"/>
          <p:cNvCxnSpPr>
            <a:endCxn id="113" idx="2"/>
          </p:cNvCxnSpPr>
          <p:nvPr/>
        </p:nvCxnSpPr>
        <p:spPr>
          <a:xfrm flipH="1">
            <a:off x="2397117" y="2216125"/>
            <a:ext cx="1478700" cy="48300"/>
          </a:xfrm>
          <a:prstGeom prst="curvedConnector4">
            <a:avLst>
              <a:gd name="adj1" fmla="val 31812"/>
              <a:gd name="adj2" fmla="val 42536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2775575" y="2298663"/>
            <a:ext cx="7584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Register Job</a:t>
            </a:r>
            <a:endParaRPr sz="800">
              <a:highlight>
                <a:schemeClr val="lt1"/>
              </a:highlight>
            </a:endParaRPr>
          </a:p>
        </p:txBody>
      </p:sp>
      <p:cxnSp>
        <p:nvCxnSpPr>
          <p:cNvPr id="115" name="Google Shape;115;p13"/>
          <p:cNvCxnSpPr>
            <a:stCxn id="55" idx="2"/>
            <a:endCxn id="64" idx="3"/>
          </p:cNvCxnSpPr>
          <p:nvPr/>
        </p:nvCxnSpPr>
        <p:spPr>
          <a:xfrm rot="5400000">
            <a:off x="5891737" y="2240119"/>
            <a:ext cx="637566" cy="1626816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6" name="Google Shape;116;p13"/>
          <p:cNvSpPr txBox="1"/>
          <p:nvPr/>
        </p:nvSpPr>
        <p:spPr>
          <a:xfrm>
            <a:off x="8334956" y="3891437"/>
            <a:ext cx="894000" cy="11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OCDTA lib</a:t>
            </a:r>
            <a:b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highlight>
                  <a:schemeClr val="lt1"/>
                </a:highlight>
                <a:latin typeface="Tahoma"/>
                <a:ea typeface="Tahoma"/>
                <a:cs typeface="Tahoma"/>
                <a:sym typeface="Tahoma"/>
              </a:rPr>
              <a:t>- </a:t>
            </a: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PSPAGMT1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PSPAGMT4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PSPAGMT6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PSPEMPNO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PSPSLPOS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PSPSLORG</a:t>
            </a:r>
            <a:b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en" sz="800" dirty="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- ASPLCAGM</a:t>
            </a:r>
            <a:endParaRPr sz="800" dirty="0">
              <a:highlight>
                <a:schemeClr val="lt1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5537222" y="2940913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ข้อมูลตัวแทนจาก</a:t>
            </a:r>
            <a:r>
              <a:rPr lang="en" sz="800" dirty="0">
                <a:highlight>
                  <a:schemeClr val="lt1"/>
                </a:highlight>
              </a:rPr>
              <a:t> OCDTA LIB</a:t>
            </a:r>
            <a:endParaRPr sz="800" dirty="0">
              <a:highlight>
                <a:schemeClr val="lt1"/>
              </a:highlight>
            </a:endParaRPr>
          </a:p>
        </p:txBody>
      </p:sp>
      <p:cxnSp>
        <p:nvCxnSpPr>
          <p:cNvPr id="121" name="Google Shape;121;p13"/>
          <p:cNvCxnSpPr>
            <a:stCxn id="55" idx="1"/>
            <a:endCxn id="106" idx="3"/>
          </p:cNvCxnSpPr>
          <p:nvPr/>
        </p:nvCxnSpPr>
        <p:spPr>
          <a:xfrm rot="10800000">
            <a:off x="5702724" y="1545102"/>
            <a:ext cx="1013704" cy="10229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2" name="Google Shape;122;p13"/>
          <p:cNvSpPr txBox="1"/>
          <p:nvPr/>
        </p:nvSpPr>
        <p:spPr>
          <a:xfrm>
            <a:off x="5550324" y="1993068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ข้อมูลรายได้จาก</a:t>
            </a:r>
            <a:r>
              <a:rPr lang="en" sz="800" dirty="0">
                <a:highlight>
                  <a:schemeClr val="lt1"/>
                </a:highlight>
              </a:rPr>
              <a:t> income</a:t>
            </a:r>
            <a:endParaRPr sz="800" dirty="0">
              <a:highlight>
                <a:schemeClr val="lt1"/>
              </a:highlight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5804226" y="1233573"/>
            <a:ext cx="9852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err="1">
                <a:highlight>
                  <a:schemeClr val="lt1"/>
                </a:highlight>
              </a:rPr>
              <a:t>ข้อมูล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800" dirty="0" err="1">
                <a:highlight>
                  <a:schemeClr val="lt1"/>
                </a:highlight>
              </a:rPr>
              <a:t>จาก</a:t>
            </a:r>
            <a:r>
              <a:rPr lang="en" sz="800" dirty="0">
                <a:highlight>
                  <a:schemeClr val="lt1"/>
                </a:highlight>
              </a:rPr>
              <a:t> </a:t>
            </a:r>
            <a:r>
              <a:rPr lang="en" sz="800" dirty="0" err="1">
                <a:highlight>
                  <a:schemeClr val="lt1"/>
                </a:highlight>
              </a:rPr>
              <a:t>geras</a:t>
            </a:r>
            <a:endParaRPr sz="800" dirty="0">
              <a:highlight>
                <a:schemeClr val="lt1"/>
              </a:highlight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859217" y="1880125"/>
            <a:ext cx="1075800" cy="384300"/>
          </a:xfrm>
          <a:prstGeom prst="roundRect">
            <a:avLst>
              <a:gd name="adj" fmla="val 8420"/>
            </a:avLst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msa-scheduler</a:t>
            </a:r>
            <a:endParaRPr sz="1000"/>
          </a:p>
        </p:txBody>
      </p:sp>
      <p:cxnSp>
        <p:nvCxnSpPr>
          <p:cNvPr id="124" name="Google Shape;124;p13"/>
          <p:cNvCxnSpPr>
            <a:stCxn id="113" idx="3"/>
            <a:endCxn id="56" idx="1"/>
          </p:cNvCxnSpPr>
          <p:nvPr/>
        </p:nvCxnSpPr>
        <p:spPr>
          <a:xfrm>
            <a:off x="2935017" y="2072275"/>
            <a:ext cx="9537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13"/>
          <p:cNvSpPr txBox="1"/>
          <p:nvPr/>
        </p:nvSpPr>
        <p:spPr>
          <a:xfrm>
            <a:off x="2979825" y="1943925"/>
            <a:ext cx="7116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1"/>
                </a:highlight>
              </a:rPr>
              <a:t>Tigger Job</a:t>
            </a:r>
            <a:endParaRPr sz="800">
              <a:highlight>
                <a:schemeClr val="lt1"/>
              </a:highligh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859A6A-45EA-C34B-88BC-35919B29B868}"/>
              </a:ext>
            </a:extLst>
          </p:cNvPr>
          <p:cNvSpPr/>
          <p:nvPr/>
        </p:nvSpPr>
        <p:spPr>
          <a:xfrm>
            <a:off x="6317724" y="2238073"/>
            <a:ext cx="1160094" cy="936664"/>
          </a:xfrm>
          <a:prstGeom prst="roundRect">
            <a:avLst/>
          </a:prstGeom>
          <a:solidFill>
            <a:srgbClr val="FFD7EE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35FFB6E-7633-D844-9043-E28E9ADF8E5B}"/>
              </a:ext>
            </a:extLst>
          </p:cNvPr>
          <p:cNvSpPr/>
          <p:nvPr/>
        </p:nvSpPr>
        <p:spPr>
          <a:xfrm>
            <a:off x="7363493" y="3634226"/>
            <a:ext cx="1780507" cy="15110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B0F59FB-A971-B148-8825-847673FC3FC7}"/>
              </a:ext>
            </a:extLst>
          </p:cNvPr>
          <p:cNvSpPr/>
          <p:nvPr/>
        </p:nvSpPr>
        <p:spPr>
          <a:xfrm>
            <a:off x="7455324" y="685311"/>
            <a:ext cx="1679944" cy="166900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8039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32" name="Google Shape;107;p13">
            <a:extLst>
              <a:ext uri="{FF2B5EF4-FFF2-40B4-BE49-F238E27FC236}">
                <a16:creationId xmlns:a16="http://schemas.microsoft.com/office/drawing/2014/main" id="{57688FC7-B3FA-2443-BEBB-3B4FEFAF60F9}"/>
              </a:ext>
            </a:extLst>
          </p:cNvPr>
          <p:cNvCxnSpPr>
            <a:cxnSpLocks/>
            <a:stCxn id="90" idx="3"/>
          </p:cNvCxnSpPr>
          <p:nvPr/>
        </p:nvCxnSpPr>
        <p:spPr>
          <a:xfrm flipH="1" flipV="1">
            <a:off x="5325401" y="2286757"/>
            <a:ext cx="72523" cy="480684"/>
          </a:xfrm>
          <a:prstGeom prst="curvedConnector4">
            <a:avLst>
              <a:gd name="adj1" fmla="val -315210"/>
              <a:gd name="adj2" fmla="val 6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0829448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202</Words>
  <Application>Microsoft Macintosh PowerPoint</Application>
  <PresentationFormat>On-screen Show (16:9)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Tahoma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Rattapol Apipoltanakorn</cp:lastModifiedBy>
  <cp:revision>11</cp:revision>
  <dcterms:modified xsi:type="dcterms:W3CDTF">2020-03-04T03:22:06Z</dcterms:modified>
</cp:coreProperties>
</file>