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5129-E2C6-F94B-A35A-B47383CBC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CE156-FF01-7847-AD98-7354F612E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831F-D7A1-A94D-B01A-F129E7A7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AF9F-FA87-6647-8451-D64A0EED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72E1-5711-2245-BE25-3BD3E97F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337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8C9E-4FB8-724D-A764-C6A50FFA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65E85-25D7-1E4F-9A6B-8FA8261D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C4F6-D0A6-3B40-B8C1-62CE86B8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CD1A-50B3-2245-AC44-69A685DA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8E9F-D80F-5840-848F-1EBC8D52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77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814FC-2B1F-794B-87B1-2EC9C125C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A80E-53C6-9544-8B9D-9A86A2C67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C5B9-932B-9044-996B-600124D1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61D7-66E3-E74C-8513-768E620C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DAC2-7B81-044F-AAF2-F329F6F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42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7DA4-6DD5-CE45-909F-3EDE7DCB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44B5-56BA-E64A-A969-70C0F42E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E953-4912-1544-86E8-C914F17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465D-5A04-2F4F-A370-D2A7F184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187B-FFE0-B744-99E0-19E8E759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15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B8A2-6C14-864D-9AF9-35B2DAF0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4B50-40AF-0C48-BE30-94BD2B46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3B37-D342-1643-8B0A-BC74C34E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3C91-02BB-0647-96B0-25D58AE6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6816-E5AC-7B4B-919D-085B4D01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455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0539-F55D-7A4C-98F0-38B66D7F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53E2-6DFD-5845-BCB7-C6A0D0732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E901-7570-1644-8DB9-7CDF17A8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D4B06-F58F-2E4C-82E5-60BEA2A9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846A-38B4-E749-B9DF-2307010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54A3-7744-0B4F-9CA2-0927A790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260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608-4B20-E941-8CE5-D1D02385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5F179-6C54-D746-972C-8B4BBB59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09022-3EA2-4544-9AF6-5BE10C0D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83D1B-1755-D64C-99C0-7BC450298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19CEE-D88F-1645-BBB1-39E1FEF3B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A5478-DBED-3F4B-8C27-B1CADE46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4DEF5-180C-874C-AF76-2483C139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391B0-8C8F-C947-942E-1C287150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2936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E86-FB0A-7445-9CD6-8BAEF05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ACA41-C8FC-AD4F-90C2-4D9473B4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77792-898D-DC4A-A065-D169DFD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8E07-3E42-2840-B464-E431D5AB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50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D710A-E124-7C43-B34D-FDFB3A58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6AB6-3DEE-B94D-9972-6E40B0A9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B30D-E71B-9B49-AA56-D6803A46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582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E3CD-898E-AE43-829D-A11BF18F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71CA-D63B-6248-8C2C-C833B0AD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5B98-396B-174A-B50B-75A83581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6B94-13E4-8A45-B2C2-166982C7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D29AE-A435-1041-9D35-80F6F901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EE628-78EA-B54D-BAA1-6E7271A5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42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4BBC-6766-F24B-B877-9151499A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61B52-D0EC-D84B-9977-D4C508A3E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E714-2B34-9346-A64B-CA80F29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DFE9-E13F-4E4D-9B4A-A71136D2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C214E-A41C-5C4A-9282-336C8774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B9C3-866B-B643-953B-51BC45B3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55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D0077-5B8F-5140-8182-0023EDC4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6395-DC17-0945-9190-275BFB5D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A51E-4AB3-A041-880E-62232D2C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1FA1-CD57-994A-8E75-F89FA304EB62}" type="datetimeFigureOut">
              <a:rPr lang="en-TH" smtClean="0"/>
              <a:t>14/8/2020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ADB5-1289-634B-A69E-ADD18751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6C0E-B8DA-654F-99B4-C7D1D1A42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B277-2950-F84E-896B-9A0534C88E3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191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1E7A7C-FF11-8E49-9508-D24453B60E0B}"/>
              </a:ext>
            </a:extLst>
          </p:cNvPr>
          <p:cNvSpPr/>
          <p:nvPr/>
        </p:nvSpPr>
        <p:spPr>
          <a:xfrm>
            <a:off x="94735" y="21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Drum Data to Application</a:t>
            </a: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E4B47249-DFE7-EB44-8D65-1E997DD9064B}"/>
              </a:ext>
            </a:extLst>
          </p:cNvPr>
          <p:cNvSpPr/>
          <p:nvPr/>
        </p:nvSpPr>
        <p:spPr>
          <a:xfrm>
            <a:off x="281111" y="862223"/>
            <a:ext cx="3228900" cy="387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MOBILE APP</a:t>
            </a:r>
            <a:endParaRPr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6A48DC6-AD42-2746-A364-815421258A36}"/>
              </a:ext>
            </a:extLst>
          </p:cNvPr>
          <p:cNvSpPr/>
          <p:nvPr/>
        </p:nvSpPr>
        <p:spPr>
          <a:xfrm>
            <a:off x="4732098" y="752486"/>
            <a:ext cx="3228900" cy="3879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GERAS</a:t>
            </a:r>
            <a:endParaRPr sz="1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03F277D-D37F-7D44-90BA-18A405F3DBBC}"/>
              </a:ext>
            </a:extLst>
          </p:cNvPr>
          <p:cNvSpPr/>
          <p:nvPr/>
        </p:nvSpPr>
        <p:spPr>
          <a:xfrm>
            <a:off x="526774" y="3826565"/>
            <a:ext cx="1113183" cy="805221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JSON</a:t>
            </a: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452EEE3B-8165-994A-96CA-024CAAF9887D}"/>
              </a:ext>
            </a:extLst>
          </p:cNvPr>
          <p:cNvSpPr/>
          <p:nvPr/>
        </p:nvSpPr>
        <p:spPr>
          <a:xfrm>
            <a:off x="2011617" y="1558091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81;p13">
            <a:extLst>
              <a:ext uri="{FF2B5EF4-FFF2-40B4-BE49-F238E27FC236}">
                <a16:creationId xmlns:a16="http://schemas.microsoft.com/office/drawing/2014/main" id="{95BB4BE5-B1B4-BC4F-A527-4B3D41DC50D5}"/>
              </a:ext>
            </a:extLst>
          </p:cNvPr>
          <p:cNvGrpSpPr/>
          <p:nvPr/>
        </p:nvGrpSpPr>
        <p:grpSpPr>
          <a:xfrm>
            <a:off x="1989617" y="1593541"/>
            <a:ext cx="825600" cy="843600"/>
            <a:chOff x="211650" y="624525"/>
            <a:chExt cx="825600" cy="843600"/>
          </a:xfrm>
        </p:grpSpPr>
        <p:sp>
          <p:nvSpPr>
            <p:cNvPr id="11" name="Google Shape;82;p13">
              <a:extLst>
                <a:ext uri="{FF2B5EF4-FFF2-40B4-BE49-F238E27FC236}">
                  <a16:creationId xmlns:a16="http://schemas.microsoft.com/office/drawing/2014/main" id="{9D27EF33-C272-A74D-8E12-E7DD94201E19}"/>
                </a:ext>
              </a:extLst>
            </p:cNvPr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DEV</a:t>
              </a:r>
              <a:endParaRPr dirty="0"/>
            </a:p>
          </p:txBody>
        </p:sp>
        <p:pic>
          <p:nvPicPr>
            <p:cNvPr id="12" name="Google Shape;83;p13">
              <a:extLst>
                <a:ext uri="{FF2B5EF4-FFF2-40B4-BE49-F238E27FC236}">
                  <a16:creationId xmlns:a16="http://schemas.microsoft.com/office/drawing/2014/main" id="{935551E6-8473-A541-AE14-858C977E4B1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Can 12">
            <a:extLst>
              <a:ext uri="{FF2B5EF4-FFF2-40B4-BE49-F238E27FC236}">
                <a16:creationId xmlns:a16="http://schemas.microsoft.com/office/drawing/2014/main" id="{9B807E6E-3119-AD49-A7E2-92ACBA83B227}"/>
              </a:ext>
            </a:extLst>
          </p:cNvPr>
          <p:cNvSpPr/>
          <p:nvPr/>
        </p:nvSpPr>
        <p:spPr>
          <a:xfrm>
            <a:off x="5233365" y="1105270"/>
            <a:ext cx="1113183" cy="8052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TH" dirty="0"/>
              <a:t>bs &amp; protal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678F832-FE3A-D443-A358-80BFDFCD3266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2837217" y="1507881"/>
            <a:ext cx="2396148" cy="5092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799AFC-4C66-D040-85D1-48A8CD588BA8}"/>
              </a:ext>
            </a:extLst>
          </p:cNvPr>
          <p:cNvSpPr txBox="1"/>
          <p:nvPr/>
        </p:nvSpPr>
        <p:spPr>
          <a:xfrm>
            <a:off x="3780276" y="1253324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Manual get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54F0E-A7F1-3345-BCDE-DAA6784606BD}"/>
              </a:ext>
            </a:extLst>
          </p:cNvPr>
          <p:cNvSpPr txBox="1"/>
          <p:nvPr/>
        </p:nvSpPr>
        <p:spPr>
          <a:xfrm>
            <a:off x="1964364" y="2983437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Manual update data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875550B-A182-CA41-9B40-A4C5F5C5A7E1}"/>
              </a:ext>
            </a:extLst>
          </p:cNvPr>
          <p:cNvCxnSpPr>
            <a:endCxn id="7" idx="4"/>
          </p:cNvCxnSpPr>
          <p:nvPr/>
        </p:nvCxnSpPr>
        <p:spPr>
          <a:xfrm rot="5400000">
            <a:off x="1144645" y="2971403"/>
            <a:ext cx="1753085" cy="762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4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Rattapol Apipoltanakorn</dc:creator>
  <cp:lastModifiedBy>Rattapol Apipoltanakorn</cp:lastModifiedBy>
  <cp:revision>6</cp:revision>
  <dcterms:created xsi:type="dcterms:W3CDTF">2020-08-14T03:34:45Z</dcterms:created>
  <dcterms:modified xsi:type="dcterms:W3CDTF">2020-08-14T03:44:35Z</dcterms:modified>
</cp:coreProperties>
</file>