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704" y="-7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9F0A-830F-4B8B-AE8C-94234B2ECD47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A04A-3636-454A-AB82-1686560B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00" y="-2932805"/>
            <a:ext cx="10820400" cy="1112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4000189">
            <a:off x="6327234" y="5604784"/>
            <a:ext cx="3117343" cy="56243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r>
              <a:rPr lang="en-US" sz="4400" dirty="0" smtClean="0"/>
              <a:t>NATIONS</a:t>
            </a:r>
            <a:endParaRPr lang="en-US" sz="4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105795"/>
            <a:ext cx="8712558" cy="4578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8480" y="2705995"/>
            <a:ext cx="2819400" cy="9144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en-US" sz="4400" dirty="0" smtClean="0"/>
              <a:t>Leopard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993899" y="343795"/>
            <a:ext cx="3657600" cy="11594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4800" dirty="0" smtClean="0"/>
              <a:t>10 HORNS   and  CROWNS</a:t>
            </a:r>
            <a:endParaRPr lang="en-US" sz="4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68" y="1410596"/>
            <a:ext cx="1972532" cy="29717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1647766"/>
            <a:ext cx="3657600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7 HEADS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1901" y="731708"/>
            <a:ext cx="2946579" cy="2663114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sz="3200" i="1" dirty="0"/>
              <a:t>b</a:t>
            </a:r>
            <a:r>
              <a:rPr lang="en-US" sz="3200" i="1" dirty="0" smtClean="0"/>
              <a:t>lasphemy </a:t>
            </a:r>
            <a:r>
              <a:rPr lang="en-US" sz="3200" i="1" dirty="0" smtClean="0"/>
              <a:t>blasphemy </a:t>
            </a:r>
            <a:r>
              <a:rPr lang="en-US" sz="3200" i="1" dirty="0" smtClean="0"/>
              <a:t> blasphemy blasphemy blasphemy</a:t>
            </a:r>
            <a:endParaRPr lang="en-US" sz="32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019997"/>
            <a:ext cx="2095500" cy="144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9499" y="4019997"/>
            <a:ext cx="1892301" cy="1371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Bear’s feet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41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Deliverance</dc:creator>
  <cp:lastModifiedBy>Deliverance</cp:lastModifiedBy>
  <cp:revision>9</cp:revision>
  <dcterms:created xsi:type="dcterms:W3CDTF">2014-07-13T10:40:12Z</dcterms:created>
  <dcterms:modified xsi:type="dcterms:W3CDTF">2014-07-13T12:38:33Z</dcterms:modified>
</cp:coreProperties>
</file>