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
  </p:notes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37" autoAdjust="0"/>
  </p:normalViewPr>
  <p:slideViewPr>
    <p:cSldViewPr>
      <p:cViewPr>
        <p:scale>
          <a:sx n="100" d="100"/>
          <a:sy n="100" d="100"/>
        </p:scale>
        <p:origin x="348" y="642"/>
      </p:cViewPr>
      <p:guideLst>
        <p:guide orient="horz" pos="2160"/>
        <p:guide pos="2880"/>
      </p:guideLst>
    </p:cSldViewPr>
  </p:slideViewPr>
  <p:outlineViewPr>
    <p:cViewPr>
      <p:scale>
        <a:sx n="33" d="100"/>
        <a:sy n="33" d="100"/>
      </p:scale>
      <p:origin x="0" y="102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A87579-5FE2-43E8-AE7B-1F0D344B4335}" type="datetimeFigureOut">
              <a:rPr lang="en-US" smtClean="0"/>
              <a:pPr/>
              <a:t>12/23/2009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3DCE98-46F5-4976-B6F5-99A82B43C67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	Seeking Him Against Adversity</a:t>
            </a:r>
          </a:p>
          <a:p>
            <a:r>
              <a:rPr lang="en-US" dirty="0" smtClean="0"/>
              <a:t>		“By night on my bed I sought Him whom my soul </a:t>
            </a:r>
            <a:r>
              <a:rPr lang="en-US" dirty="0" err="1" smtClean="0"/>
              <a:t>loveth</a:t>
            </a:r>
            <a:r>
              <a:rPr lang="en-US" dirty="0" smtClean="0"/>
              <a:t>”	</a:t>
            </a:r>
            <a:endParaRPr lang="en-US" dirty="0"/>
          </a:p>
        </p:txBody>
      </p:sp>
      <p:sp>
        <p:nvSpPr>
          <p:cNvPr id="4" name="Slide Number Placeholder 3"/>
          <p:cNvSpPr>
            <a:spLocks noGrp="1"/>
          </p:cNvSpPr>
          <p:nvPr>
            <p:ph type="sldNum" sz="quarter" idx="10"/>
          </p:nvPr>
        </p:nvSpPr>
        <p:spPr/>
        <p:txBody>
          <a:bodyPr/>
          <a:lstStyle/>
          <a:p>
            <a:fld id="{E03DCE98-46F5-4976-B6F5-99A82B43C67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			– Seeking the Bridegroom–</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3DCE98-46F5-4976-B6F5-99A82B43C67E}"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11BAC3-0B70-4975-91E7-47CC0211C5D4}" type="datetimeFigureOut">
              <a:rPr lang="en-US" smtClean="0"/>
              <a:pPr/>
              <a:t>12/23/2009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0E798-AE8B-4F44-9996-589FC38E351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1BAC3-0B70-4975-91E7-47CC0211C5D4}" type="datetimeFigureOut">
              <a:rPr lang="en-US" smtClean="0"/>
              <a:pPr/>
              <a:t>12/23/2009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0E798-AE8B-4F44-9996-589FC38E35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1BAC3-0B70-4975-91E7-47CC0211C5D4}" type="datetimeFigureOut">
              <a:rPr lang="en-US" smtClean="0"/>
              <a:pPr/>
              <a:t>12/23/2009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0E798-AE8B-4F44-9996-589FC38E35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1BAC3-0B70-4975-91E7-47CC0211C5D4}" type="datetimeFigureOut">
              <a:rPr lang="en-US" smtClean="0"/>
              <a:pPr/>
              <a:t>12/23/2009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0E798-AE8B-4F44-9996-589FC38E351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11BAC3-0B70-4975-91E7-47CC0211C5D4}" type="datetimeFigureOut">
              <a:rPr lang="en-US" smtClean="0"/>
              <a:pPr/>
              <a:t>12/23/2009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0E798-AE8B-4F44-9996-589FC38E351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11BAC3-0B70-4975-91E7-47CC0211C5D4}" type="datetimeFigureOut">
              <a:rPr lang="en-US" smtClean="0"/>
              <a:pPr/>
              <a:t>12/23/2009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0E798-AE8B-4F44-9996-589FC38E351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11BAC3-0B70-4975-91E7-47CC0211C5D4}" type="datetimeFigureOut">
              <a:rPr lang="en-US" smtClean="0"/>
              <a:pPr/>
              <a:t>12/23/2009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E0E798-AE8B-4F44-9996-589FC38E351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11BAC3-0B70-4975-91E7-47CC0211C5D4}" type="datetimeFigureOut">
              <a:rPr lang="en-US" smtClean="0"/>
              <a:pPr/>
              <a:t>12/23/2009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E0E798-AE8B-4F44-9996-589FC38E351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1BAC3-0B70-4975-91E7-47CC0211C5D4}" type="datetimeFigureOut">
              <a:rPr lang="en-US" smtClean="0"/>
              <a:pPr/>
              <a:t>12/23/2009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E0E798-AE8B-4F44-9996-589FC38E35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11BAC3-0B70-4975-91E7-47CC0211C5D4}" type="datetimeFigureOut">
              <a:rPr lang="en-US" smtClean="0"/>
              <a:pPr/>
              <a:t>12/23/2009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0E798-AE8B-4F44-9996-589FC38E351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11BAC3-0B70-4975-91E7-47CC0211C5D4}" type="datetimeFigureOut">
              <a:rPr lang="en-US" smtClean="0"/>
              <a:pPr/>
              <a:t>12/23/2009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0E798-AE8B-4F44-9996-589FC38E351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1BAC3-0B70-4975-91E7-47CC0211C5D4}" type="datetimeFigureOut">
              <a:rPr lang="en-US" smtClean="0"/>
              <a:pPr/>
              <a:t>12/23/2009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E0E798-AE8B-4F44-9996-589FC38E35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Seeking The Bridegroom</a:t>
            </a:r>
            <a:endParaRPr lang="en-US" dirty="0"/>
          </a:p>
        </p:txBody>
      </p:sp>
      <p:sp>
        <p:nvSpPr>
          <p:cNvPr id="3" name="Subtitle 2"/>
          <p:cNvSpPr>
            <a:spLocks noGrp="1"/>
          </p:cNvSpPr>
          <p:nvPr>
            <p:ph type="subTitle" idx="1"/>
          </p:nvPr>
        </p:nvSpPr>
        <p:spPr/>
        <p:txBody>
          <a:bodyPr>
            <a:normAutofit fontScale="25000" lnSpcReduction="20000"/>
          </a:bodyPr>
          <a:lstStyle/>
          <a:p>
            <a:r>
              <a:rPr lang="en-US" sz="12800" dirty="0" smtClean="0"/>
              <a:t>Song 3:1-2</a:t>
            </a:r>
            <a:endParaRPr lang="en-US" sz="12800" dirty="0" smtClean="0"/>
          </a:p>
          <a:p>
            <a:r>
              <a:rPr lang="en-US" sz="12800" dirty="0" smtClean="0"/>
              <a:t>I sought him whom my soul </a:t>
            </a:r>
            <a:r>
              <a:rPr lang="en-US" sz="12800" dirty="0" err="1" smtClean="0"/>
              <a:t>loveth</a:t>
            </a:r>
            <a:r>
              <a:rPr lang="en-US" sz="12800" dirty="0" smtClean="0"/>
              <a:t>: I sought him, but I found him not.</a:t>
            </a:r>
            <a:r>
              <a:rPr lang="en-US" sz="12800" dirty="0"/>
              <a:t> </a:t>
            </a:r>
            <a:r>
              <a:rPr lang="en-US" sz="12800" dirty="0" smtClean="0"/>
              <a:t>       2 …I will seek him…</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Mathew 7:13-28</a:t>
            </a:r>
            <a:br>
              <a:rPr lang="en-US" dirty="0" smtClean="0"/>
            </a:b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Mt 7:13 Enter ye in at the strait gate: for wide is the gate, and broad is the way, that </a:t>
            </a:r>
            <a:r>
              <a:rPr lang="en-US" dirty="0" err="1" smtClean="0"/>
              <a:t>leadeth</a:t>
            </a:r>
            <a:r>
              <a:rPr lang="en-US" dirty="0" smtClean="0"/>
              <a:t> to destruction, and many there be which go in thereat: </a:t>
            </a:r>
          </a:p>
          <a:p>
            <a:r>
              <a:rPr lang="en-US" dirty="0" smtClean="0"/>
              <a:t> 14 Because strait is the gate, and narrow is the way, which </a:t>
            </a:r>
            <a:r>
              <a:rPr lang="en-US" dirty="0" err="1" smtClean="0"/>
              <a:t>leadeth</a:t>
            </a:r>
            <a:r>
              <a:rPr lang="en-US" dirty="0" smtClean="0"/>
              <a:t> unto life, and few there be that find it. </a:t>
            </a:r>
          </a:p>
          <a:p>
            <a:r>
              <a:rPr lang="en-US" dirty="0" smtClean="0"/>
              <a:t> 15 Beware of false prophets, which come to you in sheep's clothing, but inwardly they are ravening wolves.</a:t>
            </a:r>
          </a:p>
          <a:p>
            <a:r>
              <a:rPr lang="en-US" dirty="0" smtClean="0"/>
              <a:t> 16 Ye shall know them by their fruits. Do men gather grapes of thorns, or figs of thistles?</a:t>
            </a:r>
          </a:p>
          <a:p>
            <a:r>
              <a:rPr lang="en-US" dirty="0" smtClean="0"/>
              <a:t> 17 Even so every good tree </a:t>
            </a:r>
            <a:r>
              <a:rPr lang="en-US" dirty="0" err="1" smtClean="0"/>
              <a:t>bringeth</a:t>
            </a:r>
            <a:r>
              <a:rPr lang="en-US" dirty="0" smtClean="0"/>
              <a:t> forth good fruit; but a corrupt tree </a:t>
            </a:r>
            <a:r>
              <a:rPr lang="en-US" dirty="0" err="1" smtClean="0"/>
              <a:t>bringeth</a:t>
            </a:r>
            <a:r>
              <a:rPr lang="en-US" dirty="0" smtClean="0"/>
              <a:t> forth evil fruit.</a:t>
            </a:r>
          </a:p>
          <a:p>
            <a:r>
              <a:rPr lang="en-US" dirty="0" smtClean="0"/>
              <a:t> 18 A good tree cannot bring forth evil fruit, neither can a corrupt tree bring forth good fruit.</a:t>
            </a:r>
          </a:p>
          <a:p>
            <a:r>
              <a:rPr lang="en-US" dirty="0" smtClean="0"/>
              <a:t> 19 Every tree that </a:t>
            </a:r>
            <a:r>
              <a:rPr lang="en-US" dirty="0" err="1" smtClean="0"/>
              <a:t>bringeth</a:t>
            </a:r>
            <a:r>
              <a:rPr lang="en-US" dirty="0" smtClean="0"/>
              <a:t> not forth good fruit is hewn down, and cast into the fire.</a:t>
            </a:r>
          </a:p>
          <a:p>
            <a:r>
              <a:rPr lang="en-US" dirty="0" smtClean="0"/>
              <a:t> 20 Wherefore by their fruits ye shall know them.</a:t>
            </a:r>
          </a:p>
          <a:p>
            <a:r>
              <a:rPr lang="en-US" dirty="0" smtClean="0"/>
              <a:t> 21 Not every one that </a:t>
            </a:r>
            <a:r>
              <a:rPr lang="en-US" dirty="0" err="1" smtClean="0"/>
              <a:t>saith</a:t>
            </a:r>
            <a:r>
              <a:rPr lang="en-US" dirty="0" smtClean="0"/>
              <a:t> unto me, Lord, Lord, shall enter into the kingdom of heaven; but he that doeth the will of my Father which is in heaven.</a:t>
            </a:r>
          </a:p>
          <a:p>
            <a:r>
              <a:rPr lang="en-US" dirty="0" smtClean="0"/>
              <a:t> 22 Many will say to me in that day, Lord, Lord, have we not prophesied in thy name? and in thy name have cast out devils? and in thy name done many wonderful works?</a:t>
            </a:r>
          </a:p>
          <a:p>
            <a:r>
              <a:rPr lang="en-US" dirty="0" smtClean="0"/>
              <a:t> 23 And then will I profess unto them, I never knew you: depart from me, ye that work iniquity.</a:t>
            </a:r>
          </a:p>
          <a:p>
            <a:r>
              <a:rPr lang="en-US" dirty="0" smtClean="0"/>
              <a:t> 24 Therefore whosoever </a:t>
            </a:r>
            <a:r>
              <a:rPr lang="en-US" dirty="0" err="1" smtClean="0"/>
              <a:t>heareth</a:t>
            </a:r>
            <a:r>
              <a:rPr lang="en-US" dirty="0" smtClean="0"/>
              <a:t> these sayings of mine, and doeth them, I will liken him unto a wise man, which built his house upon a rock:</a:t>
            </a:r>
          </a:p>
          <a:p>
            <a:r>
              <a:rPr lang="en-US" dirty="0" smtClean="0"/>
              <a:t> 25 And the rain descended, and the floods came, and the winds blew, and beat upon that house; and it fell not: for it was founded upon a rock.</a:t>
            </a:r>
          </a:p>
          <a:p>
            <a:r>
              <a:rPr lang="en-US" dirty="0" smtClean="0"/>
              <a:t> 26 And every one that </a:t>
            </a:r>
            <a:r>
              <a:rPr lang="en-US" dirty="0" err="1" smtClean="0"/>
              <a:t>heareth</a:t>
            </a:r>
            <a:r>
              <a:rPr lang="en-US" dirty="0" smtClean="0"/>
              <a:t> these sayings of mine, and doeth them not, shall be likened unto a foolish man, which built his house upon the sand:</a:t>
            </a:r>
          </a:p>
          <a:p>
            <a:r>
              <a:rPr lang="en-US" dirty="0" smtClean="0"/>
              <a:t> 27 And the rain descended, and the floods came, and the winds blew, and beat upon that house; and it fell: and great was the fall of it</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450</Words>
  <Application>Microsoft Office PowerPoint</Application>
  <PresentationFormat>On-screen Show (4:3)</PresentationFormat>
  <Paragraphs>189</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Seeking The Bridegroom</vt:lpstr>
      <vt:lpstr>Mathew 7:13-28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Seeking The Bridegroom</dc:title>
  <dc:creator>Stephen G. Reynolds, Sr.</dc:creator>
  <cp:lastModifiedBy>Stephen G. Reynolds, Sr.</cp:lastModifiedBy>
  <cp:revision>5</cp:revision>
  <dcterms:created xsi:type="dcterms:W3CDTF">2009-12-23T04:01:34Z</dcterms:created>
  <dcterms:modified xsi:type="dcterms:W3CDTF">2009-12-23T10:28:38Z</dcterms:modified>
</cp:coreProperties>
</file>