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" cy="914400"/>
  <p:notesSz cx="6858000" cy="9144000"/>
  <p:defaultTextStyle>
    <a:defPPr>
      <a:defRPr lang="en-US"/>
    </a:defPPr>
    <a:lvl1pPr marL="0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52212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04424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156637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208849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261061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313273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365486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417698" algn="l" defTabSz="104424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00" d="100"/>
          <a:sy n="400" d="100"/>
        </p:scale>
        <p:origin x="-1051" y="-317"/>
      </p:cViewPr>
      <p:guideLst>
        <p:guide orient="horz" pos="288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284057"/>
            <a:ext cx="777240" cy="1960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" y="518160"/>
            <a:ext cx="640080" cy="2336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6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1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3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6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0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57" y="4868"/>
            <a:ext cx="20479" cy="10414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4" y="4868"/>
            <a:ext cx="46514" cy="10414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" y="587587"/>
            <a:ext cx="777240" cy="181610"/>
          </a:xfrm>
        </p:spPr>
        <p:txBody>
          <a:bodyPr anchor="t"/>
          <a:lstStyle>
            <a:lvl1pPr algn="l">
              <a:defRPr sz="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" y="387562"/>
            <a:ext cx="777240" cy="200025"/>
          </a:xfrm>
        </p:spPr>
        <p:txBody>
          <a:bodyPr anchor="b"/>
          <a:lstStyle>
            <a:lvl1pPr marL="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1pPr>
            <a:lvl2pPr marL="52212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104424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3pPr>
            <a:lvl4pPr marL="156637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4pPr>
            <a:lvl5pPr marL="208849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5pPr>
            <a:lvl6pPr marL="261061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6pPr>
            <a:lvl7pPr marL="313273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7pPr>
            <a:lvl8pPr marL="365486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8pPr>
            <a:lvl9pPr marL="417698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4" y="28363"/>
            <a:ext cx="33496" cy="8064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" y="28363"/>
            <a:ext cx="33496" cy="80645"/>
          </a:xfrm>
        </p:spPr>
        <p:txBody>
          <a:bodyPr/>
          <a:lstStyle>
            <a:lvl1pPr>
              <a:defRPr sz="300"/>
            </a:lvl1pPr>
            <a:lvl2pPr>
              <a:defRPr sz="3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5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04682"/>
            <a:ext cx="404019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" y="289984"/>
            <a:ext cx="404019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" y="204682"/>
            <a:ext cx="404178" cy="85302"/>
          </a:xfrm>
        </p:spPr>
        <p:txBody>
          <a:bodyPr anchor="b"/>
          <a:lstStyle>
            <a:lvl1pPr marL="0" indent="0">
              <a:buNone/>
              <a:defRPr sz="300" b="1"/>
            </a:lvl1pPr>
            <a:lvl2pPr marL="52212" indent="0">
              <a:buNone/>
              <a:defRPr sz="200" b="1"/>
            </a:lvl2pPr>
            <a:lvl3pPr marL="104424" indent="0">
              <a:buNone/>
              <a:defRPr sz="200" b="1"/>
            </a:lvl3pPr>
            <a:lvl4pPr marL="156637" indent="0">
              <a:buNone/>
              <a:defRPr sz="200" b="1"/>
            </a:lvl4pPr>
            <a:lvl5pPr marL="208849" indent="0">
              <a:buNone/>
              <a:defRPr sz="200" b="1"/>
            </a:lvl5pPr>
            <a:lvl6pPr marL="261061" indent="0">
              <a:buNone/>
              <a:defRPr sz="200" b="1"/>
            </a:lvl6pPr>
            <a:lvl7pPr marL="313273" indent="0">
              <a:buNone/>
              <a:defRPr sz="200" b="1"/>
            </a:lvl7pPr>
            <a:lvl8pPr marL="365486" indent="0">
              <a:buNone/>
              <a:defRPr sz="200" b="1"/>
            </a:lvl8pPr>
            <a:lvl9pPr marL="417698" indent="0">
              <a:buNone/>
              <a:defRPr sz="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" y="289984"/>
            <a:ext cx="404178" cy="526838"/>
          </a:xfrm>
        </p:spPr>
        <p:txBody>
          <a:bodyPr/>
          <a:lstStyle>
            <a:lvl1pPr>
              <a:defRPr sz="300"/>
            </a:lvl1pPr>
            <a:lvl2pPr>
              <a:defRPr sz="200"/>
            </a:lvl2pPr>
            <a:lvl3pPr>
              <a:defRPr sz="2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1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" y="36407"/>
            <a:ext cx="300831" cy="154940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" y="36407"/>
            <a:ext cx="511175" cy="780415"/>
          </a:xfrm>
        </p:spPr>
        <p:txBody>
          <a:bodyPr/>
          <a:lstStyle>
            <a:lvl1pPr>
              <a:defRPr sz="400"/>
            </a:lvl1pPr>
            <a:lvl2pPr>
              <a:defRPr sz="300"/>
            </a:lvl2pPr>
            <a:lvl3pPr>
              <a:defRPr sz="30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" y="191347"/>
            <a:ext cx="300831" cy="62547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" y="640080"/>
            <a:ext cx="548640" cy="75565"/>
          </a:xfrm>
        </p:spPr>
        <p:txBody>
          <a:bodyPr anchor="b"/>
          <a:lstStyle>
            <a:lvl1pPr algn="l">
              <a:defRPr sz="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" y="81703"/>
            <a:ext cx="548640" cy="548640"/>
          </a:xfrm>
        </p:spPr>
        <p:txBody>
          <a:bodyPr/>
          <a:lstStyle>
            <a:lvl1pPr marL="0" indent="0">
              <a:buNone/>
              <a:defRPr sz="400"/>
            </a:lvl1pPr>
            <a:lvl2pPr marL="52212" indent="0">
              <a:buNone/>
              <a:defRPr sz="300"/>
            </a:lvl2pPr>
            <a:lvl3pPr marL="104424" indent="0">
              <a:buNone/>
              <a:defRPr sz="300"/>
            </a:lvl3pPr>
            <a:lvl4pPr marL="156637" indent="0">
              <a:buNone/>
              <a:defRPr sz="200"/>
            </a:lvl4pPr>
            <a:lvl5pPr marL="208849" indent="0">
              <a:buNone/>
              <a:defRPr sz="200"/>
            </a:lvl5pPr>
            <a:lvl6pPr marL="261061" indent="0">
              <a:buNone/>
              <a:defRPr sz="200"/>
            </a:lvl6pPr>
            <a:lvl7pPr marL="313273" indent="0">
              <a:buNone/>
              <a:defRPr sz="200"/>
            </a:lvl7pPr>
            <a:lvl8pPr marL="365486" indent="0">
              <a:buNone/>
              <a:defRPr sz="200"/>
            </a:lvl8pPr>
            <a:lvl9pPr marL="417698" indent="0">
              <a:buNone/>
              <a:defRPr sz="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" y="715645"/>
            <a:ext cx="548640" cy="107315"/>
          </a:xfrm>
        </p:spPr>
        <p:txBody>
          <a:bodyPr/>
          <a:lstStyle>
            <a:lvl1pPr marL="0" indent="0">
              <a:buNone/>
              <a:defRPr sz="200"/>
            </a:lvl1pPr>
            <a:lvl2pPr marL="52212" indent="0">
              <a:buNone/>
              <a:defRPr sz="100"/>
            </a:lvl2pPr>
            <a:lvl3pPr marL="104424" indent="0">
              <a:buNone/>
              <a:defRPr sz="100"/>
            </a:lvl3pPr>
            <a:lvl4pPr marL="156637" indent="0">
              <a:buNone/>
              <a:defRPr sz="100"/>
            </a:lvl4pPr>
            <a:lvl5pPr marL="208849" indent="0">
              <a:buNone/>
              <a:defRPr sz="100"/>
            </a:lvl5pPr>
            <a:lvl6pPr marL="261061" indent="0">
              <a:buNone/>
              <a:defRPr sz="100"/>
            </a:lvl6pPr>
            <a:lvl7pPr marL="313273" indent="0">
              <a:buNone/>
              <a:defRPr sz="100"/>
            </a:lvl7pPr>
            <a:lvl8pPr marL="365486" indent="0">
              <a:buNone/>
              <a:defRPr sz="100"/>
            </a:lvl8pPr>
            <a:lvl9pPr marL="417698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" y="36618"/>
            <a:ext cx="822960" cy="152400"/>
          </a:xfrm>
          <a:prstGeom prst="rect">
            <a:avLst/>
          </a:prstGeom>
        </p:spPr>
        <p:txBody>
          <a:bodyPr vert="horz" lIns="10442" tIns="5221" rIns="10442" bIns="522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" y="213360"/>
            <a:ext cx="822960" cy="603462"/>
          </a:xfrm>
          <a:prstGeom prst="rect">
            <a:avLst/>
          </a:prstGeom>
        </p:spPr>
        <p:txBody>
          <a:bodyPr vert="horz" lIns="10442" tIns="5221" rIns="10442" bIns="522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CB8E-2F51-4C19-99C4-AD0CB240DC9A}" type="datetimeFigureOut">
              <a:rPr lang="en-US" smtClean="0"/>
              <a:t>6/8/2014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" y="847514"/>
            <a:ext cx="2895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ct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" y="847514"/>
            <a:ext cx="213360" cy="48683"/>
          </a:xfrm>
          <a:prstGeom prst="rect">
            <a:avLst/>
          </a:prstGeom>
        </p:spPr>
        <p:txBody>
          <a:bodyPr vert="horz" lIns="10442" tIns="5221" rIns="10442" bIns="5221" rtlCol="0" anchor="ctr"/>
          <a:lstStyle>
            <a:lvl1pPr algn="r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A4A9C-3CE4-429C-ACA0-5AE1D4C5A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424" rtl="0" eaLnBrk="1" latinLnBrk="0" hangingPunct="1">
        <a:spcBef>
          <a:spcPct val="0"/>
        </a:spcBef>
        <a:buNone/>
        <a:defRPr sz="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59" indent="-39159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" kern="1200">
          <a:solidFill>
            <a:schemeClr val="tx1"/>
          </a:solidFill>
          <a:latin typeface="+mn-lt"/>
          <a:ea typeface="+mn-ea"/>
          <a:cs typeface="+mn-cs"/>
        </a:defRPr>
      </a:lvl1pPr>
      <a:lvl2pPr marL="84845" indent="-32633" algn="l" defTabSz="1044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" kern="1200">
          <a:solidFill>
            <a:schemeClr val="tx1"/>
          </a:solidFill>
          <a:latin typeface="+mn-lt"/>
          <a:ea typeface="+mn-ea"/>
          <a:cs typeface="+mn-cs"/>
        </a:defRPr>
      </a:lvl2pPr>
      <a:lvl3pPr marL="130531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43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34955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»"/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87167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39380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91592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804" indent="-26106" algn="l" defTabSz="1044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1pPr>
      <a:lvl2pPr marL="52212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24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56637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4pPr>
      <a:lvl5pPr marL="208849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5pPr>
      <a:lvl6pPr marL="261061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6pPr>
      <a:lvl7pPr marL="313273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7pPr>
      <a:lvl8pPr marL="365486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698" algn="l" defTabSz="104424" rtl="0" eaLnBrk="1" latinLnBrk="0" hangingPunct="1">
        <a:defRPr sz="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37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7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304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934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Deliverance</dc:creator>
  <cp:lastModifiedBy>Deliverance</cp:lastModifiedBy>
  <cp:revision>1</cp:revision>
  <dcterms:created xsi:type="dcterms:W3CDTF">2014-06-08T12:56:34Z</dcterms:created>
  <dcterms:modified xsi:type="dcterms:W3CDTF">2014-06-08T12:58:56Z</dcterms:modified>
</cp:coreProperties>
</file>