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0622-D2AB-44E8-9FD5-F141E3C7478D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CA8-9D7D-4959-9CA6-A87AD9DA8F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7620000" cy="225157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Bible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Introduction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An Overall Look at the Bible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2352733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3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13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Tradeshow</vt:lpstr>
      <vt:lpstr>Bible  Introduction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Bible Introduction</dc:title>
  <dc:creator>Deliverance</dc:creator>
  <cp:lastModifiedBy>Deliverance</cp:lastModifiedBy>
  <cp:revision>2</cp:revision>
  <dcterms:created xsi:type="dcterms:W3CDTF">2013-07-18T11:33:46Z</dcterms:created>
  <dcterms:modified xsi:type="dcterms:W3CDTF">2013-07-18T11:47:41Z</dcterms:modified>
</cp:coreProperties>
</file>