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1" r:id="rId7"/>
    <p:sldId id="264" r:id="rId8"/>
    <p:sldId id="262" r:id="rId9"/>
    <p:sldId id="260" r:id="rId10"/>
    <p:sldId id="268" r:id="rId11"/>
    <p:sldId id="265" r:id="rId12"/>
    <p:sldId id="269" r:id="rId13"/>
    <p:sldId id="266" r:id="rId14"/>
    <p:sldId id="270" r:id="rId15"/>
    <p:sldId id="267" r:id="rId16"/>
    <p:sldId id="271" r:id="rId17"/>
    <p:sldId id="272" r:id="rId18"/>
    <p:sldId id="273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CFF077-5092-4B2A-8D94-5C05BD73D0DB}" type="datetimeFigureOut">
              <a:rPr lang="en-US" smtClean="0"/>
              <a:pPr/>
              <a:t>3/12/2010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CB9428-7FD6-4546-9BE1-048FF39EED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Official Record of </a:t>
            </a:r>
          </a:p>
          <a:p>
            <a:r>
              <a:rPr lang="en-US" sz="3200" dirty="0" smtClean="0"/>
              <a:t>Church Business Meetings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Minutes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regular monthly meeting of the Alpha County School Board was held on Tuesday, November 6, 2001, at 7:00 p.m., at Smith High School, the Chairman and the Secretary being present.  The minutes of the October meeting were read and approved as corrected.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2.The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Sep. par </a:t>
            </a:r>
            <a:r>
              <a:rPr lang="en-US" sz="3600" dirty="0" smtClean="0"/>
              <a:t>for each subject matter with name of mover: </a:t>
            </a:r>
          </a:p>
          <a:p>
            <a:pPr lvl="0"/>
            <a:r>
              <a:rPr lang="en-US" sz="3600" dirty="0" smtClean="0"/>
              <a:t>All main motions </a:t>
            </a:r>
            <a:r>
              <a:rPr lang="en-US" sz="3600" dirty="0" smtClean="0"/>
              <a:t>(</a:t>
            </a:r>
            <a:r>
              <a:rPr lang="en-US" sz="3600" dirty="0" smtClean="0"/>
              <a:t>except any withdrawn)</a:t>
            </a:r>
          </a:p>
          <a:p>
            <a:pPr lvl="0"/>
            <a:r>
              <a:rPr lang="en-US" sz="3600" dirty="0" smtClean="0"/>
              <a:t>The wording in which adopted or disposed of </a:t>
            </a:r>
          </a:p>
          <a:p>
            <a:pPr lvl="0"/>
            <a:r>
              <a:rPr lang="en-US" sz="3600" dirty="0" smtClean="0"/>
              <a:t>Sec. </a:t>
            </a:r>
            <a:r>
              <a:rPr lang="en-US" sz="3600" dirty="0" smtClean="0"/>
              <a:t>motions that were not lost or withdrawn </a:t>
            </a:r>
          </a:p>
          <a:p>
            <a:pPr lvl="0"/>
            <a:r>
              <a:rPr lang="en-US" sz="3600" dirty="0" smtClean="0"/>
              <a:t>All </a:t>
            </a:r>
            <a:r>
              <a:rPr lang="en-US" sz="3600" dirty="0" smtClean="0"/>
              <a:t>points of order and appeals, whether sustained or lost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The report of the Superintendent was received and placed on file.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</a:t>
            </a:r>
            <a:r>
              <a:rPr lang="en-US" dirty="0" smtClean="0"/>
              <a:t>The motion relating to the public comment period of the meeting, which was postponed from the October meeting, was then taken up.  On motion of Mr. Smith , the motion was referred to a committee of three to be appointed by the chair with instructions to report at the next meeting. 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Mr</a:t>
            </a:r>
            <a:r>
              <a:rPr lang="en-US" dirty="0" smtClean="0"/>
              <a:t>. Rogers moved “that the Board participate in a leadership retreat to be held the second weekend of February.”  After amendment and further debate, the motion was adopted as follows: “That the Board participate in a leadership retreat to be held on two consecutive weekends beginning the first weekend in June.”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The Last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Hour </a:t>
            </a:r>
            <a:r>
              <a:rPr lang="en-US" dirty="0" smtClean="0"/>
              <a:t>of adjournment </a:t>
            </a:r>
          </a:p>
          <a:p>
            <a:pPr lvl="0"/>
            <a:r>
              <a:rPr lang="en-US" dirty="0" smtClean="0"/>
              <a:t>Number of votes if count ordered or ballot vote </a:t>
            </a:r>
          </a:p>
          <a:p>
            <a:pPr lvl="0"/>
            <a:r>
              <a:rPr lang="en-US" dirty="0" smtClean="0"/>
              <a:t>Names and votes if roll call vote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meeting adjourned at 8:40 p.m.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Signature of Secretary </a:t>
            </a: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(“</a:t>
            </a:r>
            <a:r>
              <a:rPr lang="en-US" sz="4400" dirty="0" smtClean="0"/>
              <a:t>Respectfully submitted” </a:t>
            </a:r>
            <a:r>
              <a:rPr lang="en-US" sz="4400" u="sng" dirty="0" smtClean="0"/>
              <a:t>unnecessary</a:t>
            </a:r>
            <a:r>
              <a:rPr lang="en-US" sz="4400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Blackadder ITC" pitchFamily="82" charset="0"/>
              </a:rPr>
              <a:t> </a:t>
            </a:r>
            <a:endParaRPr lang="en-US" dirty="0" smtClean="0">
              <a:latin typeface="Blackadder ITC" pitchFamily="82" charset="0"/>
            </a:endParaRPr>
          </a:p>
          <a:p>
            <a:pPr>
              <a:buNone/>
            </a:pPr>
            <a:r>
              <a:rPr lang="en-US" sz="4800" i="1" dirty="0" smtClean="0">
                <a:latin typeface="Blackadder ITC" pitchFamily="82" charset="0"/>
              </a:rPr>
              <a:t>Wyatt </a:t>
            </a:r>
            <a:r>
              <a:rPr lang="en-US" sz="4800" i="1" dirty="0" smtClean="0">
                <a:latin typeface="Blackadder ITC" pitchFamily="82" charset="0"/>
              </a:rPr>
              <a:t>Freeman McKinley</a:t>
            </a:r>
            <a:endParaRPr lang="en-US" sz="4800" dirty="0" smtClean="0">
              <a:latin typeface="Blackadder ITC" pitchFamily="82" charset="0"/>
            </a:endParaRPr>
          </a:p>
          <a:p>
            <a:pPr>
              <a:buNone/>
            </a:pPr>
            <a:r>
              <a:rPr lang="en-US" sz="4800" dirty="0" smtClean="0"/>
              <a:t> </a:t>
            </a:r>
          </a:p>
          <a:p>
            <a:pPr>
              <a:buNone/>
            </a:pPr>
            <a:r>
              <a:rPr lang="en-US" sz="4800" dirty="0" smtClean="0"/>
              <a:t> </a:t>
            </a:r>
            <a:r>
              <a:rPr lang="en-US" sz="4800" dirty="0" smtClean="0"/>
              <a:t>Wyatt </a:t>
            </a:r>
            <a:r>
              <a:rPr lang="en-US" sz="4800" dirty="0" smtClean="0"/>
              <a:t>Freeman McKinley, Clerk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sz="4400" dirty="0" smtClean="0"/>
              <a:t>The Form for Standard minutes: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First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Body*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Last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Signature</a:t>
            </a:r>
          </a:p>
          <a:p>
            <a:pPr marL="1017270" lvl="1" indent="-742950">
              <a:buNone/>
            </a:pPr>
            <a:r>
              <a:rPr lang="en-US" sz="4400" dirty="0" smtClean="0"/>
              <a:t>* Should contain a separate paragraph for each subject matter.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dirty="0" smtClean="0"/>
              <a:t>Call to Order</a:t>
            </a:r>
            <a:endParaRPr lang="en-US" sz="2400" dirty="0" smtClean="0"/>
          </a:p>
          <a:p>
            <a:pPr lvl="0"/>
            <a:r>
              <a:rPr lang="en-US" sz="2800" dirty="0" smtClean="0"/>
              <a:t>Chair </a:t>
            </a:r>
            <a:r>
              <a:rPr lang="en-US" sz="2800" dirty="0" smtClean="0"/>
              <a:t>Appointments to Temporary Board of </a:t>
            </a:r>
            <a:r>
              <a:rPr lang="en-US" sz="2800" dirty="0" smtClean="0"/>
              <a:t>Directors.</a:t>
            </a:r>
            <a:endParaRPr lang="en-US" sz="2400" dirty="0" smtClean="0"/>
          </a:p>
          <a:p>
            <a:pPr lvl="0"/>
            <a:r>
              <a:rPr lang="en-US" sz="2800" dirty="0" smtClean="0"/>
              <a:t>Public Comment (reserved for agenda items only.)</a:t>
            </a:r>
            <a:endParaRPr lang="en-US" sz="2400" dirty="0" smtClean="0"/>
          </a:p>
          <a:p>
            <a:pPr lvl="0"/>
            <a:r>
              <a:rPr lang="en-US" sz="2800" dirty="0" smtClean="0"/>
              <a:t>Approval of Agenda </a:t>
            </a:r>
            <a:r>
              <a:rPr lang="en-US" sz="2800" dirty="0" smtClean="0"/>
              <a:t>(under </a:t>
            </a:r>
            <a:r>
              <a:rPr lang="en-US" sz="2800" dirty="0" smtClean="0"/>
              <a:t>“Other Business.”)</a:t>
            </a:r>
            <a:endParaRPr lang="en-US" sz="2400" dirty="0" smtClean="0"/>
          </a:p>
          <a:p>
            <a:pPr lvl="0"/>
            <a:r>
              <a:rPr lang="en-US" sz="2800" dirty="0" smtClean="0"/>
              <a:t>Unfinished </a:t>
            </a:r>
            <a:r>
              <a:rPr lang="en-US" sz="2800" dirty="0" smtClean="0"/>
              <a:t>Business</a:t>
            </a:r>
            <a:endParaRPr lang="en-US" sz="2400" dirty="0" smtClean="0"/>
          </a:p>
          <a:p>
            <a:pPr lvl="1"/>
            <a:r>
              <a:rPr lang="en-US" dirty="0" smtClean="0"/>
              <a:t>Define new purpose of organization.</a:t>
            </a:r>
            <a:endParaRPr lang="en-US" sz="2000" dirty="0" smtClean="0"/>
          </a:p>
          <a:p>
            <a:pPr lvl="1"/>
            <a:r>
              <a:rPr lang="en-US" dirty="0" smtClean="0"/>
              <a:t>Define new name of organization.</a:t>
            </a:r>
            <a:endParaRPr lang="en-US" sz="2000" dirty="0" smtClean="0"/>
          </a:p>
          <a:p>
            <a:pPr lvl="0"/>
            <a:r>
              <a:rPr lang="en-US" sz="2800" dirty="0" smtClean="0"/>
              <a:t>New Business</a:t>
            </a:r>
            <a:endParaRPr lang="en-US" sz="2400" dirty="0" smtClean="0"/>
          </a:p>
          <a:p>
            <a:pPr lvl="1"/>
            <a:r>
              <a:rPr lang="en-US" dirty="0" smtClean="0"/>
              <a:t>Bylaws </a:t>
            </a:r>
            <a:r>
              <a:rPr lang="en-US" dirty="0" smtClean="0"/>
              <a:t>Committee and Meeting </a:t>
            </a:r>
            <a:r>
              <a:rPr lang="en-US" dirty="0" smtClean="0"/>
              <a:t>Set</a:t>
            </a:r>
            <a:endParaRPr lang="en-US" sz="2000" dirty="0" smtClean="0"/>
          </a:p>
          <a:p>
            <a:pPr lvl="0"/>
            <a:r>
              <a:rPr lang="en-US" sz="2800" dirty="0" smtClean="0"/>
              <a:t>Other Business</a:t>
            </a:r>
          </a:p>
          <a:p>
            <a:pPr lvl="0"/>
            <a:r>
              <a:rPr lang="en-US" sz="2800" dirty="0" smtClean="0"/>
              <a:t>Adjourn </a:t>
            </a:r>
            <a:r>
              <a:rPr lang="en-US" sz="2800" dirty="0" smtClean="0"/>
              <a:t>by 12:00 pm</a:t>
            </a:r>
            <a:r>
              <a:rPr lang="en-US" sz="28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"/>
            <a:ext cx="82296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Vocabulary 8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255837"/>
            <a:ext cx="8229600" cy="4068763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37. 	The Chair—person presiding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4000" dirty="0" smtClean="0"/>
              <a:t>38. 	Unanimous Consent—no 				opposition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4000" dirty="0" smtClean="0"/>
              <a:t>39. 	Viva Voce—voice vote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The regular monthly meeting of the Alpha County School Board was held on Tuesday, November 6, 2001, at 7:00 p.m., at Smith High School, the Chairman and the Secretary being present.  The minutes of the October meeting were read and approved as corrected. </a:t>
            </a:r>
          </a:p>
          <a:p>
            <a:pPr>
              <a:buNone/>
            </a:pPr>
            <a:r>
              <a:rPr lang="en-US" dirty="0" smtClean="0"/>
              <a:t>The report of the Superintendent was received and placed on file. </a:t>
            </a:r>
          </a:p>
          <a:p>
            <a:pPr>
              <a:buNone/>
            </a:pPr>
            <a:r>
              <a:rPr lang="en-US" dirty="0" smtClean="0"/>
              <a:t>The motion relating to the public comment period of the meeting, which was postponed from the October meeting, was then taken up.  On motion of Mr. Smith , the motion was referred to a committee of three to be appointed by the chair with instructions to report at the next meeting. </a:t>
            </a:r>
          </a:p>
          <a:p>
            <a:pPr>
              <a:buNone/>
            </a:pPr>
            <a:r>
              <a:rPr lang="en-US" dirty="0" smtClean="0"/>
              <a:t>Mr. Rogers moved “that the Board participate in a leadership retreat to be held the second weekend of February.”  After amendment and further debate, the motion was adopted as follows: “That the Board participate in a leadership retreat to be held on two consecutive weekends beginning the first weekend in June.” </a:t>
            </a:r>
          </a:p>
          <a:p>
            <a:pPr>
              <a:buNone/>
            </a:pPr>
            <a:r>
              <a:rPr lang="en-US" dirty="0" smtClean="0"/>
              <a:t>The meeting adjourned at 8:40 p.m.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</a:t>
            </a:r>
            <a:r>
              <a:rPr lang="en-US" i="1" dirty="0" smtClean="0"/>
              <a:t>Wyatt Freeman McKinley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                                                                                   Wyatt Freeman McKinley, Clerk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Meeting minutes capture the essential information of a meeting – What was </a:t>
            </a:r>
            <a:r>
              <a:rPr lang="en-US" sz="4400" b="1" dirty="0" smtClean="0"/>
              <a:t>DONE</a:t>
            </a:r>
            <a:r>
              <a:rPr lang="en-US" sz="4400" dirty="0" smtClean="0"/>
              <a:t>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With minutes to refer to, everyone is clear.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3"/>
            </a:pPr>
            <a:r>
              <a:rPr lang="en-US" sz="4400" dirty="0" smtClean="0"/>
              <a:t>Minutes </a:t>
            </a:r>
            <a:r>
              <a:rPr lang="en-US" sz="4400" b="1" dirty="0" smtClean="0"/>
              <a:t>shouldn’t</a:t>
            </a:r>
            <a:r>
              <a:rPr lang="en-US" sz="4400" dirty="0" smtClean="0"/>
              <a:t> be an exact recording of everything that happened during a session.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4000" dirty="0" smtClean="0"/>
              <a:t>(An audio recorder may be used but a transcription from it should never  be used in place of minutes.)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4"/>
            </a:pPr>
            <a:r>
              <a:rPr lang="en-US" sz="4400" dirty="0" smtClean="0"/>
              <a:t>Dull writing is the key to appropriate minutes.  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inflammatory remarks 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personal observations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Minimize adjectives and adverbs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names except for motions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 NOT INCLUDE: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400" dirty="0" err="1" smtClean="0"/>
              <a:t>Seconder’s</a:t>
            </a:r>
            <a:r>
              <a:rPr lang="en-US" sz="4400" dirty="0" smtClean="0"/>
              <a:t> name </a:t>
            </a:r>
          </a:p>
          <a:p>
            <a:pPr lvl="0"/>
            <a:r>
              <a:rPr lang="en-US" sz="4400" dirty="0" smtClean="0"/>
              <a:t>Remarks of guest speakers </a:t>
            </a:r>
          </a:p>
          <a:p>
            <a:pPr lvl="0"/>
            <a:r>
              <a:rPr lang="en-US" sz="4400" dirty="0" smtClean="0"/>
              <a:t>Motions that were withdrawn (see RONR § 48, page 452 for exceptions) </a:t>
            </a:r>
          </a:p>
          <a:p>
            <a:pPr lvl="0"/>
            <a:r>
              <a:rPr lang="en-US" sz="4400" dirty="0" smtClean="0"/>
              <a:t>Personal opinion on anything said or done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sz="4400" dirty="0" smtClean="0"/>
              <a:t>The Form for Standard minutes: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First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Body*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Last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Signature</a:t>
            </a:r>
          </a:p>
          <a:p>
            <a:pPr marL="1017270" lvl="1" indent="-742950">
              <a:buNone/>
            </a:pPr>
            <a:r>
              <a:rPr lang="en-US" sz="4400" dirty="0" smtClean="0"/>
              <a:t>* Should contain a separate paragraph for each subject matter.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First 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3600" dirty="0" smtClean="0"/>
              <a:t>Kind </a:t>
            </a:r>
            <a:r>
              <a:rPr lang="en-US" sz="3600" dirty="0" smtClean="0"/>
              <a:t>of meeting (regular, special, adjourned) </a:t>
            </a:r>
          </a:p>
          <a:p>
            <a:pPr lvl="0"/>
            <a:r>
              <a:rPr lang="en-US" sz="3600" dirty="0" smtClean="0"/>
              <a:t>Name of board </a:t>
            </a:r>
          </a:p>
          <a:p>
            <a:pPr lvl="0"/>
            <a:r>
              <a:rPr lang="en-US" sz="3600" dirty="0" smtClean="0"/>
              <a:t>Date and time of meeting </a:t>
            </a:r>
          </a:p>
          <a:p>
            <a:pPr lvl="0"/>
            <a:r>
              <a:rPr lang="en-US" sz="3600" dirty="0" smtClean="0"/>
              <a:t>Place of meeting, if varies </a:t>
            </a:r>
          </a:p>
          <a:p>
            <a:pPr lvl="0"/>
            <a:r>
              <a:rPr lang="en-US" sz="3600" dirty="0" smtClean="0"/>
              <a:t>Fact that Chairman and Secretary were present or name of substitute </a:t>
            </a:r>
          </a:p>
          <a:p>
            <a:pPr lvl="0"/>
            <a:r>
              <a:rPr lang="en-US" sz="3600" dirty="0" smtClean="0"/>
              <a:t>Whether minutes of previous meeting were read and approved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132</TotalTime>
  <Words>652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Minutes</vt:lpstr>
      <vt:lpstr>Vocabulary 8</vt:lpstr>
      <vt:lpstr>EXAMPLE MINUTES</vt:lpstr>
      <vt:lpstr>INTRODUCTION</vt:lpstr>
      <vt:lpstr>INTRODUCTION</vt:lpstr>
      <vt:lpstr>INTRODUCTION</vt:lpstr>
      <vt:lpstr>DO NOT INCLUDE: </vt:lpstr>
      <vt:lpstr>INTRODUCTION</vt:lpstr>
      <vt:lpstr>1. First Paragraph</vt:lpstr>
      <vt:lpstr>First Paragraph</vt:lpstr>
      <vt:lpstr>2.The Body</vt:lpstr>
      <vt:lpstr>The Body</vt:lpstr>
      <vt:lpstr>3. The Last Paragraph</vt:lpstr>
      <vt:lpstr>The Last Paragraph</vt:lpstr>
      <vt:lpstr>4. Signature</vt:lpstr>
      <vt:lpstr>Signature</vt:lpstr>
      <vt:lpstr>REVIEW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</dc:title>
  <dc:creator>Stephen Reynolds, Jr.</dc:creator>
  <cp:lastModifiedBy>Stephen Reynolds, Jr.</cp:lastModifiedBy>
  <cp:revision>9</cp:revision>
  <dcterms:created xsi:type="dcterms:W3CDTF">2010-03-12T14:30:53Z</dcterms:created>
  <dcterms:modified xsi:type="dcterms:W3CDTF">2010-03-12T17:07:21Z</dcterms:modified>
</cp:coreProperties>
</file>