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69"/>
  </p:notesMasterIdLst>
  <p:sldIdLst>
    <p:sldId id="322" r:id="rId2"/>
    <p:sldId id="323" r:id="rId3"/>
    <p:sldId id="258" r:id="rId4"/>
    <p:sldId id="256" r:id="rId5"/>
    <p:sldId id="259" r:id="rId6"/>
    <p:sldId id="291" r:id="rId7"/>
    <p:sldId id="260" r:id="rId8"/>
    <p:sldId id="292" r:id="rId9"/>
    <p:sldId id="262" r:id="rId10"/>
    <p:sldId id="294" r:id="rId11"/>
    <p:sldId id="261" r:id="rId12"/>
    <p:sldId id="293" r:id="rId13"/>
    <p:sldId id="263" r:id="rId14"/>
    <p:sldId id="295" r:id="rId15"/>
    <p:sldId id="264" r:id="rId16"/>
    <p:sldId id="296" r:id="rId17"/>
    <p:sldId id="265" r:id="rId18"/>
    <p:sldId id="297" r:id="rId19"/>
    <p:sldId id="266" r:id="rId20"/>
    <p:sldId id="298" r:id="rId21"/>
    <p:sldId id="267" r:id="rId22"/>
    <p:sldId id="299" r:id="rId23"/>
    <p:sldId id="268" r:id="rId24"/>
    <p:sldId id="300" r:id="rId25"/>
    <p:sldId id="269" r:id="rId26"/>
    <p:sldId id="301" r:id="rId27"/>
    <p:sldId id="270" r:id="rId28"/>
    <p:sldId id="302" r:id="rId29"/>
    <p:sldId id="271" r:id="rId30"/>
    <p:sldId id="303" r:id="rId31"/>
    <p:sldId id="272" r:id="rId32"/>
    <p:sldId id="304" r:id="rId33"/>
    <p:sldId id="273" r:id="rId34"/>
    <p:sldId id="305" r:id="rId35"/>
    <p:sldId id="274" r:id="rId36"/>
    <p:sldId id="306" r:id="rId37"/>
    <p:sldId id="275" r:id="rId38"/>
    <p:sldId id="307" r:id="rId39"/>
    <p:sldId id="276" r:id="rId40"/>
    <p:sldId id="308" r:id="rId41"/>
    <p:sldId id="277" r:id="rId42"/>
    <p:sldId id="309" r:id="rId43"/>
    <p:sldId id="278" r:id="rId44"/>
    <p:sldId id="310" r:id="rId45"/>
    <p:sldId id="279" r:id="rId46"/>
    <p:sldId id="311" r:id="rId47"/>
    <p:sldId id="280" r:id="rId48"/>
    <p:sldId id="312" r:id="rId49"/>
    <p:sldId id="281" r:id="rId50"/>
    <p:sldId id="313" r:id="rId51"/>
    <p:sldId id="282" r:id="rId52"/>
    <p:sldId id="314" r:id="rId53"/>
    <p:sldId id="283" r:id="rId54"/>
    <p:sldId id="315" r:id="rId55"/>
    <p:sldId id="284" r:id="rId56"/>
    <p:sldId id="316" r:id="rId57"/>
    <p:sldId id="285" r:id="rId58"/>
    <p:sldId id="317" r:id="rId59"/>
    <p:sldId id="286" r:id="rId60"/>
    <p:sldId id="318" r:id="rId61"/>
    <p:sldId id="287" r:id="rId62"/>
    <p:sldId id="319" r:id="rId63"/>
    <p:sldId id="288" r:id="rId64"/>
    <p:sldId id="320" r:id="rId65"/>
    <p:sldId id="289" r:id="rId66"/>
    <p:sldId id="290" r:id="rId67"/>
    <p:sldId id="321" r:id="rId68"/>
  </p:sldIdLst>
  <p:sldSz cx="9144000" cy="6858000" type="screen4x3"/>
  <p:notesSz cx="6858000" cy="9144000"/>
  <p:defaultTextStyle>
    <a:defPPr>
      <a:defRPr lang="en-US"/>
    </a:defPPr>
    <a:lvl1pPr algn="ctr" rtl="0" eaLnBrk="0" fontAlgn="base" hangingPunct="0">
      <a:spcBef>
        <a:spcPct val="0"/>
      </a:spcBef>
      <a:spcAft>
        <a:spcPct val="0"/>
      </a:spcAft>
      <a:defRPr sz="2400" b="1" kern="1200">
        <a:solidFill>
          <a:srgbClr val="FF9933"/>
        </a:solidFill>
        <a:latin typeface="Times New Roman" pitchFamily="18" charset="0"/>
        <a:ea typeface="+mn-ea"/>
        <a:cs typeface="+mn-cs"/>
      </a:defRPr>
    </a:lvl1pPr>
    <a:lvl2pPr marL="457200" algn="ctr" rtl="0" eaLnBrk="0" fontAlgn="base" hangingPunct="0">
      <a:spcBef>
        <a:spcPct val="0"/>
      </a:spcBef>
      <a:spcAft>
        <a:spcPct val="0"/>
      </a:spcAft>
      <a:defRPr sz="2400" b="1" kern="1200">
        <a:solidFill>
          <a:srgbClr val="FF9933"/>
        </a:solidFill>
        <a:latin typeface="Times New Roman" pitchFamily="18" charset="0"/>
        <a:ea typeface="+mn-ea"/>
        <a:cs typeface="+mn-cs"/>
      </a:defRPr>
    </a:lvl2pPr>
    <a:lvl3pPr marL="914400" algn="ctr" rtl="0" eaLnBrk="0" fontAlgn="base" hangingPunct="0">
      <a:spcBef>
        <a:spcPct val="0"/>
      </a:spcBef>
      <a:spcAft>
        <a:spcPct val="0"/>
      </a:spcAft>
      <a:defRPr sz="2400" b="1" kern="1200">
        <a:solidFill>
          <a:srgbClr val="FF9933"/>
        </a:solidFill>
        <a:latin typeface="Times New Roman" pitchFamily="18" charset="0"/>
        <a:ea typeface="+mn-ea"/>
        <a:cs typeface="+mn-cs"/>
      </a:defRPr>
    </a:lvl3pPr>
    <a:lvl4pPr marL="1371600" algn="ctr" rtl="0" eaLnBrk="0" fontAlgn="base" hangingPunct="0">
      <a:spcBef>
        <a:spcPct val="0"/>
      </a:spcBef>
      <a:spcAft>
        <a:spcPct val="0"/>
      </a:spcAft>
      <a:defRPr sz="2400" b="1" kern="1200">
        <a:solidFill>
          <a:srgbClr val="FF9933"/>
        </a:solidFill>
        <a:latin typeface="Times New Roman" pitchFamily="18" charset="0"/>
        <a:ea typeface="+mn-ea"/>
        <a:cs typeface="+mn-cs"/>
      </a:defRPr>
    </a:lvl4pPr>
    <a:lvl5pPr marL="1828800" algn="ctr" rtl="0" eaLnBrk="0" fontAlgn="base" hangingPunct="0">
      <a:spcBef>
        <a:spcPct val="0"/>
      </a:spcBef>
      <a:spcAft>
        <a:spcPct val="0"/>
      </a:spcAft>
      <a:defRPr sz="2400" b="1" kern="1200">
        <a:solidFill>
          <a:srgbClr val="FF9933"/>
        </a:solidFill>
        <a:latin typeface="Times New Roman" pitchFamily="18" charset="0"/>
        <a:ea typeface="+mn-ea"/>
        <a:cs typeface="+mn-cs"/>
      </a:defRPr>
    </a:lvl5pPr>
    <a:lvl6pPr marL="2286000" algn="l" defTabSz="914400" rtl="0" eaLnBrk="1" latinLnBrk="0" hangingPunct="1">
      <a:defRPr sz="2400" b="1" kern="1200">
        <a:solidFill>
          <a:srgbClr val="FF9933"/>
        </a:solidFill>
        <a:latin typeface="Times New Roman" pitchFamily="18" charset="0"/>
        <a:ea typeface="+mn-ea"/>
        <a:cs typeface="+mn-cs"/>
      </a:defRPr>
    </a:lvl6pPr>
    <a:lvl7pPr marL="2743200" algn="l" defTabSz="914400" rtl="0" eaLnBrk="1" latinLnBrk="0" hangingPunct="1">
      <a:defRPr sz="2400" b="1" kern="1200">
        <a:solidFill>
          <a:srgbClr val="FF9933"/>
        </a:solidFill>
        <a:latin typeface="Times New Roman" pitchFamily="18" charset="0"/>
        <a:ea typeface="+mn-ea"/>
        <a:cs typeface="+mn-cs"/>
      </a:defRPr>
    </a:lvl7pPr>
    <a:lvl8pPr marL="3200400" algn="l" defTabSz="914400" rtl="0" eaLnBrk="1" latinLnBrk="0" hangingPunct="1">
      <a:defRPr sz="2400" b="1" kern="1200">
        <a:solidFill>
          <a:srgbClr val="FF9933"/>
        </a:solidFill>
        <a:latin typeface="Times New Roman" pitchFamily="18" charset="0"/>
        <a:ea typeface="+mn-ea"/>
        <a:cs typeface="+mn-cs"/>
      </a:defRPr>
    </a:lvl8pPr>
    <a:lvl9pPr marL="3657600" algn="l" defTabSz="914400" rtl="0" eaLnBrk="1" latinLnBrk="0" hangingPunct="1">
      <a:defRPr sz="2400" b="1" kern="1200">
        <a:solidFill>
          <a:srgbClr val="FF9933"/>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730DF"/>
    <a:srgbClr val="FFFF00"/>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0" autoAdjust="0"/>
    <p:restoredTop sz="90929"/>
  </p:normalViewPr>
  <p:slideViewPr>
    <p:cSldViewPr>
      <p:cViewPr>
        <p:scale>
          <a:sx n="27" d="100"/>
          <a:sy n="27" d="100"/>
        </p:scale>
        <p:origin x="-1814" y="-835"/>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7" d="100"/>
          <a:sy n="37" d="100"/>
        </p:scale>
        <p:origin x="-1458"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47.xml"/><Relationship Id="rId3" Type="http://schemas.openxmlformats.org/officeDocument/2006/relationships/slide" Target="slides/slide9.xml"/><Relationship Id="rId7" Type="http://schemas.openxmlformats.org/officeDocument/2006/relationships/slide" Target="slides/slide43.xml"/><Relationship Id="rId2" Type="http://schemas.openxmlformats.org/officeDocument/2006/relationships/slide" Target="slides/slide7.xml"/><Relationship Id="rId1" Type="http://schemas.openxmlformats.org/officeDocument/2006/relationships/slide" Target="slides/slide5.xml"/><Relationship Id="rId6" Type="http://schemas.openxmlformats.org/officeDocument/2006/relationships/slide" Target="slides/slide41.xml"/><Relationship Id="rId5" Type="http://schemas.openxmlformats.org/officeDocument/2006/relationships/slide" Target="slides/slide31.xml"/><Relationship Id="rId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defRPr>
            </a:lvl1pPr>
          </a:lstStyle>
          <a:p>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defRPr>
            </a:lvl1pPr>
          </a:lstStyle>
          <a:p>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defRPr>
            </a:lvl1pPr>
          </a:lstStyle>
          <a:p>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defRPr>
            </a:lvl1pPr>
          </a:lstStyle>
          <a:p>
            <a:fld id="{240C97D0-FE19-4B56-8357-49486E8D494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9D5B7-AA3B-4F7D-B249-6FDD1E6FA8F4}" type="slidenum">
              <a:rPr lang="en-US"/>
              <a:pPr/>
              <a:t>3</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7F300EE-59C4-4D45-B9D0-0BBCF623E48D}"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332654-7FF5-4772-AD44-7829B2039D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9C30DF-1D28-43A2-9B08-0E0B594503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4F65D-58BF-4DCD-908A-0894BC6927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14FD552-E7A5-4344-BA93-DB8CBB5A18E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82266-6689-43C0-9642-2B426FF182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C8C0C1-B0D4-48B4-B67D-2286242715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F18764-C73E-470E-AACC-E99571AF16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7C4534-AF80-4DDF-9689-3937982BE1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D12368-0347-46B3-A8D1-489A730666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30DFAB-3400-45B8-919C-9859539003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tileRect/>
        </a:gra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383DEF2-1714-44BA-9994-6A866D78975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slide" Target="slide65.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17.xml"/><Relationship Id="rId18" Type="http://schemas.openxmlformats.org/officeDocument/2006/relationships/slide" Target="slide19.xml"/><Relationship Id="rId26" Type="http://schemas.openxmlformats.org/officeDocument/2006/relationships/slide" Target="slide41.xml"/><Relationship Id="rId3" Type="http://schemas.openxmlformats.org/officeDocument/2006/relationships/slide" Target="slide5.xml"/><Relationship Id="rId21" Type="http://schemas.openxmlformats.org/officeDocument/2006/relationships/slide" Target="slide29.xml"/><Relationship Id="rId34" Type="http://schemas.openxmlformats.org/officeDocument/2006/relationships/image" Target="../media/image3.png"/><Relationship Id="rId7" Type="http://schemas.openxmlformats.org/officeDocument/2006/relationships/slide" Target="slide13.xml"/><Relationship Id="rId12" Type="http://schemas.openxmlformats.org/officeDocument/2006/relationships/slide" Target="slide55.xml"/><Relationship Id="rId17" Type="http://schemas.openxmlformats.org/officeDocument/2006/relationships/slide" Target="slide57.xml"/><Relationship Id="rId25" Type="http://schemas.openxmlformats.org/officeDocument/2006/relationships/slide" Target="slide31.xml"/><Relationship Id="rId33" Type="http://schemas.openxmlformats.org/officeDocument/2006/relationships/slide" Target="slide2.xml"/><Relationship Id="rId2" Type="http://schemas.openxmlformats.org/officeDocument/2006/relationships/slide" Target="slide3.xml"/><Relationship Id="rId16" Type="http://schemas.openxmlformats.org/officeDocument/2006/relationships/slide" Target="slide47.xml"/><Relationship Id="rId20" Type="http://schemas.openxmlformats.org/officeDocument/2006/relationships/slide" Target="slide23.xml"/><Relationship Id="rId29" Type="http://schemas.openxmlformats.org/officeDocument/2006/relationships/slide" Target="slide33.xml"/><Relationship Id="rId1" Type="http://schemas.openxmlformats.org/officeDocument/2006/relationships/slideLayout" Target="../slideLayouts/slideLayout7.xml"/><Relationship Id="rId6" Type="http://schemas.openxmlformats.org/officeDocument/2006/relationships/slide" Target="slide9.xml"/><Relationship Id="rId11" Type="http://schemas.openxmlformats.org/officeDocument/2006/relationships/slide" Target="slide45.xml"/><Relationship Id="rId24" Type="http://schemas.openxmlformats.org/officeDocument/2006/relationships/slide" Target="slide59.xml"/><Relationship Id="rId32" Type="http://schemas.openxmlformats.org/officeDocument/2006/relationships/slide" Target="slide63.xml"/><Relationship Id="rId5" Type="http://schemas.openxmlformats.org/officeDocument/2006/relationships/slide" Target="slide11.xml"/><Relationship Id="rId15" Type="http://schemas.openxmlformats.org/officeDocument/2006/relationships/slide" Target="slide37.xml"/><Relationship Id="rId23" Type="http://schemas.openxmlformats.org/officeDocument/2006/relationships/slide" Target="slide49.xml"/><Relationship Id="rId28" Type="http://schemas.openxmlformats.org/officeDocument/2006/relationships/slide" Target="slide61.xml"/><Relationship Id="rId10" Type="http://schemas.openxmlformats.org/officeDocument/2006/relationships/slide" Target="slide35.xml"/><Relationship Id="rId19" Type="http://schemas.openxmlformats.org/officeDocument/2006/relationships/slide" Target="slide21.xml"/><Relationship Id="rId31" Type="http://schemas.openxmlformats.org/officeDocument/2006/relationships/slide" Target="slide53.xml"/><Relationship Id="rId4" Type="http://schemas.openxmlformats.org/officeDocument/2006/relationships/slide" Target="slide7.xml"/><Relationship Id="rId9" Type="http://schemas.openxmlformats.org/officeDocument/2006/relationships/slide" Target="slide25.xml"/><Relationship Id="rId14" Type="http://schemas.openxmlformats.org/officeDocument/2006/relationships/slide" Target="slide27.xml"/><Relationship Id="rId22" Type="http://schemas.openxmlformats.org/officeDocument/2006/relationships/slide" Target="slide39.xml"/><Relationship Id="rId27" Type="http://schemas.openxmlformats.org/officeDocument/2006/relationships/slide" Target="slide51.xml"/><Relationship Id="rId30" Type="http://schemas.openxmlformats.org/officeDocument/2006/relationships/slide" Target="slide4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file:///C:\users\st\Music\SFX\New%20folder\Jeopardy_Think_Music.mp3" TargetMode="External"/><Relationship Id="rId1" Type="http://schemas.openxmlformats.org/officeDocument/2006/relationships/audio" Target="file:///C:\users\st\Music\SFX\Jeopardy_Think_Music.mp3" TargetMode="External"/><Relationship Id="rId6" Type="http://schemas.openxmlformats.org/officeDocument/2006/relationships/image" Target="../media/image5.png"/><Relationship Id="rId5" Type="http://schemas.openxmlformats.org/officeDocument/2006/relationships/image" Target="../media/image2.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file:///C:\users\st\Music\SFX\Jeopardy_Think_Music.mp3"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0"/>
            <a:ext cx="7772400" cy="1143000"/>
          </a:xfrm>
        </p:spPr>
        <p:txBody>
          <a:bodyPr>
            <a:normAutofit fontScale="90000"/>
          </a:bodyPr>
          <a:lstStyle/>
          <a:p>
            <a:r>
              <a:rPr lang="en-US" sz="4000">
                <a:solidFill>
                  <a:srgbClr val="FF9933"/>
                </a:solidFill>
              </a:rPr>
              <a:t>Instructions for using this template.</a:t>
            </a:r>
          </a:p>
        </p:txBody>
      </p:sp>
      <p:sp>
        <p:nvSpPr>
          <p:cNvPr id="72707" name="Rectangle 3"/>
          <p:cNvSpPr>
            <a:spLocks noGrp="1" noChangeArrowheads="1"/>
          </p:cNvSpPr>
          <p:nvPr>
            <p:ph idx="1"/>
          </p:nvPr>
        </p:nvSpPr>
        <p:spPr>
          <a:xfrm>
            <a:off x="685800" y="1066800"/>
            <a:ext cx="7772400" cy="4114800"/>
          </a:xfrm>
        </p:spPr>
        <p:txBody>
          <a:bodyPr>
            <a:normAutofit fontScale="85000" lnSpcReduction="10000"/>
          </a:bodyPr>
          <a:lstStyle/>
          <a:p>
            <a:pPr>
              <a:lnSpc>
                <a:spcPct val="90000"/>
              </a:lnSpc>
            </a:pPr>
            <a:r>
              <a:rPr lang="en-US" sz="2800" dirty="0">
                <a:solidFill>
                  <a:srgbClr val="FFFF00"/>
                </a:solidFill>
              </a:rPr>
              <a:t>Remember this is Jeopardy, so where I have written “Answer” this is the prompt the students will see, and where I have “Question” should be the student’s response.</a:t>
            </a:r>
          </a:p>
          <a:p>
            <a:pPr>
              <a:lnSpc>
                <a:spcPct val="90000"/>
              </a:lnSpc>
            </a:pPr>
            <a:r>
              <a:rPr lang="en-US" sz="2800" dirty="0">
                <a:solidFill>
                  <a:srgbClr val="FFFF00"/>
                </a:solidFill>
              </a:rPr>
              <a:t>To enter your questions and answers, click once on the text on the slide, then highlight and just type over what’s there to replace it.  If you hit Delete or Backspace, it sometimes makes the text box disappear. </a:t>
            </a:r>
          </a:p>
          <a:p>
            <a:pPr>
              <a:lnSpc>
                <a:spcPct val="90000"/>
              </a:lnSpc>
            </a:pPr>
            <a:r>
              <a:rPr lang="en-US" sz="2800" dirty="0">
                <a:solidFill>
                  <a:srgbClr val="FFFF00"/>
                </a:solidFill>
              </a:rPr>
              <a:t>When clicking on the slide to move to the next appropriate slide, be sure you see the hand, not the arrow.  </a:t>
            </a:r>
            <a:r>
              <a:rPr lang="en-US" sz="2800" i="1" dirty="0">
                <a:solidFill>
                  <a:srgbClr val="FFFF00"/>
                </a:solidFill>
              </a:rPr>
              <a:t>(If you put your cursor over a text box, it will be an arrow and WILL NOT take you to the right location.)</a:t>
            </a:r>
          </a:p>
          <a:p>
            <a:pPr>
              <a:lnSpc>
                <a:spcPct val="90000"/>
              </a:lnSpc>
            </a:pPr>
            <a:endParaRPr lang="en-US" sz="2800" dirty="0">
              <a:solidFill>
                <a:srgbClr val="FFFF00"/>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304800" y="1752600"/>
            <a:ext cx="8382000" cy="1189038"/>
          </a:xfrm>
          <a:prstGeom prst="rect">
            <a:avLst/>
          </a:prstGeom>
          <a:noFill/>
          <a:ln w="9525">
            <a:noFill/>
            <a:miter lim="800000"/>
            <a:headEnd/>
            <a:tailEnd/>
          </a:ln>
          <a:effectLst/>
        </p:spPr>
        <p:txBody>
          <a:bodyPr>
            <a:spAutoFit/>
          </a:bodyPr>
          <a:lstStyle/>
          <a:p>
            <a:endParaRPr lang="en-US" sz="7200" b="0"/>
          </a:p>
        </p:txBody>
      </p:sp>
      <p:sp>
        <p:nvSpPr>
          <p:cNvPr id="44036" name="Text Box 4"/>
          <p:cNvSpPr txBox="1">
            <a:spLocks noChangeArrowheads="1"/>
          </p:cNvSpPr>
          <p:nvPr/>
        </p:nvSpPr>
        <p:spPr bwMode="auto">
          <a:xfrm>
            <a:off x="685800" y="1524000"/>
            <a:ext cx="7848600" cy="2862322"/>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RONR?</a:t>
            </a:r>
          </a:p>
          <a:p>
            <a:pPr>
              <a:spcBef>
                <a:spcPct val="50000"/>
              </a:spcBef>
            </a:pPr>
            <a:endParaRPr lang="en-US" sz="7200"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28600" y="1981200"/>
            <a:ext cx="8610600" cy="1189038"/>
          </a:xfrm>
          <a:prstGeom prst="rect">
            <a:avLst/>
          </a:prstGeom>
          <a:noFill/>
          <a:ln w="9525">
            <a:noFill/>
            <a:miter lim="800000"/>
            <a:headEnd/>
            <a:tailEnd/>
          </a:ln>
          <a:effectLst/>
        </p:spPr>
        <p:txBody>
          <a:bodyPr>
            <a:spAutoFit/>
          </a:bodyPr>
          <a:lstStyle/>
          <a:p>
            <a:endParaRPr lang="en-US" sz="7200" b="0"/>
          </a:p>
        </p:txBody>
      </p:sp>
      <p:sp>
        <p:nvSpPr>
          <p:cNvPr id="8196" name="Text Box 4"/>
          <p:cNvSpPr txBox="1">
            <a:spLocks noChangeArrowheads="1"/>
          </p:cNvSpPr>
          <p:nvPr/>
        </p:nvSpPr>
        <p:spPr bwMode="auto">
          <a:xfrm>
            <a:off x="685800" y="1828800"/>
            <a:ext cx="74676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Parliamentary law is used to “apply” these.</a:t>
            </a:r>
            <a:endParaRPr lang="en-US" sz="7200" dirty="0">
              <a:solidFill>
                <a:schemeClr val="bg1"/>
              </a:solidFill>
            </a:endParaRPr>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28600" y="1981200"/>
            <a:ext cx="8610600" cy="1189038"/>
          </a:xfrm>
          <a:prstGeom prst="rect">
            <a:avLst/>
          </a:prstGeom>
          <a:noFill/>
          <a:ln w="9525">
            <a:noFill/>
            <a:miter lim="800000"/>
            <a:headEnd/>
            <a:tailEnd/>
          </a:ln>
          <a:effectLst/>
        </p:spPr>
        <p:txBody>
          <a:bodyPr>
            <a:spAutoFit/>
          </a:bodyPr>
          <a:lstStyle/>
          <a:p>
            <a:endParaRPr lang="en-US" sz="7200" b="0"/>
          </a:p>
        </p:txBody>
      </p:sp>
      <p:sp>
        <p:nvSpPr>
          <p:cNvPr id="43012" name="Text Box 4"/>
          <p:cNvSpPr txBox="1">
            <a:spLocks noChangeArrowheads="1"/>
          </p:cNvSpPr>
          <p:nvPr/>
        </p:nvSpPr>
        <p:spPr bwMode="auto">
          <a:xfrm>
            <a:off x="685800" y="132100"/>
            <a:ext cx="7467600" cy="729430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are rules </a:t>
            </a:r>
            <a:r>
              <a:rPr lang="en-US" sz="7200" dirty="0">
                <a:solidFill>
                  <a:schemeClr val="tx1"/>
                </a:solidFill>
              </a:rPr>
              <a:t>and methods of order when conducting a business </a:t>
            </a:r>
            <a:r>
              <a:rPr lang="en-US" sz="7200" dirty="0" smtClean="0">
                <a:solidFill>
                  <a:schemeClr val="tx1"/>
                </a:solidFill>
              </a:rPr>
              <a:t>meeting?</a:t>
            </a:r>
          </a:p>
          <a:p>
            <a:pPr>
              <a:spcBef>
                <a:spcPct val="50000"/>
              </a:spcBef>
            </a:pPr>
            <a:endParaRPr lang="en-US" sz="7200"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0244" name="Text Box 4"/>
          <p:cNvSpPr txBox="1">
            <a:spLocks noChangeArrowheads="1"/>
          </p:cNvSpPr>
          <p:nvPr/>
        </p:nvSpPr>
        <p:spPr bwMode="auto">
          <a:xfrm>
            <a:off x="838200" y="1066800"/>
            <a:ext cx="7391400" cy="1189038"/>
          </a:xfrm>
          <a:prstGeom prst="rect">
            <a:avLst/>
          </a:prstGeom>
          <a:noFill/>
          <a:ln w="9525">
            <a:noFill/>
            <a:miter lim="800000"/>
            <a:headEnd/>
            <a:tailEnd/>
          </a:ln>
          <a:effectLst/>
        </p:spPr>
        <p:txBody>
          <a:bodyPr>
            <a:spAutoFit/>
          </a:bodyPr>
          <a:lstStyle/>
          <a:p>
            <a:endParaRPr lang="en-US" sz="7200" b="0">
              <a:solidFill>
                <a:schemeClr val="tx1"/>
              </a:solidFill>
            </a:endParaRPr>
          </a:p>
        </p:txBody>
      </p:sp>
      <p:sp>
        <p:nvSpPr>
          <p:cNvPr id="10246" name="Text Box 6"/>
          <p:cNvSpPr txBox="1">
            <a:spLocks noChangeArrowheads="1"/>
          </p:cNvSpPr>
          <p:nvPr/>
        </p:nvSpPr>
        <p:spPr bwMode="auto">
          <a:xfrm>
            <a:off x="609600" y="685800"/>
            <a:ext cx="7848600" cy="5632311"/>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A ‘dangerous’ element of parliamentary procedure for the local church.</a:t>
            </a:r>
            <a:endParaRPr lang="en-US" sz="7200" dirty="0">
              <a:solidFill>
                <a:schemeClr val="bg1"/>
              </a:solidFill>
            </a:endParaRPr>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838200" y="1066800"/>
            <a:ext cx="7391400" cy="1189038"/>
          </a:xfrm>
          <a:prstGeom prst="rect">
            <a:avLst/>
          </a:prstGeom>
          <a:noFill/>
          <a:ln w="9525">
            <a:noFill/>
            <a:miter lim="800000"/>
            <a:headEnd/>
            <a:tailEnd/>
          </a:ln>
          <a:effectLst/>
        </p:spPr>
        <p:txBody>
          <a:bodyPr>
            <a:spAutoFit/>
          </a:bodyPr>
          <a:lstStyle/>
          <a:p>
            <a:endParaRPr lang="en-US" sz="7200" b="0">
              <a:solidFill>
                <a:schemeClr val="tx1"/>
              </a:solidFill>
            </a:endParaRPr>
          </a:p>
        </p:txBody>
      </p:sp>
      <p:sp>
        <p:nvSpPr>
          <p:cNvPr id="45060" name="Text Box 4"/>
          <p:cNvSpPr txBox="1">
            <a:spLocks noChangeArrowheads="1"/>
          </p:cNvSpPr>
          <p:nvPr/>
        </p:nvSpPr>
        <p:spPr bwMode="auto">
          <a:xfrm>
            <a:off x="609600" y="1447800"/>
            <a:ext cx="7848600" cy="3970318"/>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democracy?</a:t>
            </a:r>
          </a:p>
          <a:p>
            <a:pPr>
              <a:spcBef>
                <a:spcPct val="50000"/>
              </a:spcBef>
            </a:pPr>
            <a:endParaRPr lang="en-US" sz="7200"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914400" y="1905000"/>
            <a:ext cx="7191375" cy="1433513"/>
          </a:xfrm>
          <a:prstGeom prst="rect">
            <a:avLst/>
          </a:prstGeom>
          <a:noFill/>
          <a:ln w="9525">
            <a:noFill/>
            <a:miter lim="800000"/>
            <a:headEnd/>
            <a:tailEnd/>
          </a:ln>
          <a:effectLst/>
        </p:spPr>
        <p:txBody>
          <a:bodyPr>
            <a:spAutoFit/>
          </a:bodyPr>
          <a:lstStyle/>
          <a:p>
            <a:endParaRPr lang="en-US" sz="8800" b="0">
              <a:solidFill>
                <a:schemeClr val="tx1"/>
              </a:solidFill>
            </a:endParaRPr>
          </a:p>
        </p:txBody>
      </p:sp>
      <p:sp>
        <p:nvSpPr>
          <p:cNvPr id="13316" name="Text Box 4"/>
          <p:cNvSpPr txBox="1">
            <a:spLocks noChangeArrowheads="1"/>
          </p:cNvSpPr>
          <p:nvPr/>
        </p:nvSpPr>
        <p:spPr bwMode="auto">
          <a:xfrm>
            <a:off x="533400" y="2057400"/>
            <a:ext cx="79248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Basic rules of a society.</a:t>
            </a:r>
            <a:endParaRPr lang="en-US" sz="7200" dirty="0">
              <a:solidFill>
                <a:schemeClr val="bg1"/>
              </a:solidFill>
            </a:endParaRPr>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914400" y="1905000"/>
            <a:ext cx="7191375" cy="1433513"/>
          </a:xfrm>
          <a:prstGeom prst="rect">
            <a:avLst/>
          </a:prstGeom>
          <a:noFill/>
          <a:ln w="9525">
            <a:noFill/>
            <a:miter lim="800000"/>
            <a:headEnd/>
            <a:tailEnd/>
          </a:ln>
          <a:effectLst/>
        </p:spPr>
        <p:txBody>
          <a:bodyPr>
            <a:spAutoFit/>
          </a:bodyPr>
          <a:lstStyle/>
          <a:p>
            <a:endParaRPr lang="en-US" sz="8800" b="0">
              <a:solidFill>
                <a:schemeClr val="tx1"/>
              </a:solidFill>
            </a:endParaRPr>
          </a:p>
        </p:txBody>
      </p:sp>
      <p:sp>
        <p:nvSpPr>
          <p:cNvPr id="46084" name="Text Box 4"/>
          <p:cNvSpPr txBox="1">
            <a:spLocks noChangeArrowheads="1"/>
          </p:cNvSpPr>
          <p:nvPr/>
        </p:nvSpPr>
        <p:spPr bwMode="auto">
          <a:xfrm>
            <a:off x="533400" y="2057400"/>
            <a:ext cx="7924800" cy="1189038"/>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are bylaws?</a:t>
            </a:r>
            <a:endParaRPr lang="en-US" sz="7200"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685800" y="1905000"/>
            <a:ext cx="76962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Discussion of the merits of a pending question.</a:t>
            </a:r>
            <a:endParaRPr lang="en-US" sz="72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p:cNvSpPr txBox="1">
            <a:spLocks noChangeArrowheads="1"/>
          </p:cNvSpPr>
          <p:nvPr/>
        </p:nvSpPr>
        <p:spPr bwMode="auto">
          <a:xfrm>
            <a:off x="685800" y="1905000"/>
            <a:ext cx="7696200" cy="1189038"/>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debate?</a:t>
            </a:r>
            <a:endParaRPr lang="en-US" sz="7200"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609600" y="1981200"/>
            <a:ext cx="79248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Definition of ‘adjourn’.</a:t>
            </a:r>
            <a:endParaRPr lang="en-US" sz="72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9" name="Rectangle 8"/>
          <p:cNvSpPr/>
          <p:nvPr/>
        </p:nvSpPr>
        <p:spPr>
          <a:xfrm>
            <a:off x="941091" y="381000"/>
            <a:ext cx="7237880" cy="1200329"/>
          </a:xfrm>
          <a:prstGeom prst="rect">
            <a:avLst/>
          </a:prstGeom>
          <a:noFill/>
        </p:spPr>
        <p:txBody>
          <a:bodyPr wrap="none" lIns="91440" tIns="45720" rIns="91440" bIns="45720">
            <a:spAutoFit/>
          </a:bodyPr>
          <a:lstStyle/>
          <a:p>
            <a:pPr algn="ctr"/>
            <a:r>
              <a:rPr lang="en-US" sz="72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Parliamentary Law</a:t>
            </a:r>
            <a:endParaRPr lang="en-US" sz="7200" b="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TextBox 4"/>
          <p:cNvSpPr txBox="1"/>
          <p:nvPr/>
        </p:nvSpPr>
        <p:spPr>
          <a:xfrm>
            <a:off x="533400" y="4286071"/>
            <a:ext cx="4038600" cy="2308324"/>
          </a:xfrm>
          <a:prstGeom prst="rect">
            <a:avLst/>
          </a:prstGeom>
          <a:noFill/>
        </p:spPr>
        <p:txBody>
          <a:bodyPr wrap="square" rtlCol="0">
            <a:spAutoFit/>
          </a:bodyPr>
          <a:lstStyle/>
          <a:p>
            <a:r>
              <a:rPr lang="en-US" sz="7200" dirty="0" smtClean="0">
                <a:solidFill>
                  <a:schemeClr val="tx1"/>
                </a:solidFill>
              </a:rPr>
              <a:t>TEAM 1</a:t>
            </a:r>
          </a:p>
          <a:p>
            <a:r>
              <a:rPr lang="en-US" sz="7200" dirty="0">
                <a:solidFill>
                  <a:schemeClr val="tx1"/>
                </a:solidFill>
              </a:rPr>
              <a:t>0</a:t>
            </a:r>
          </a:p>
        </p:txBody>
      </p:sp>
      <p:sp>
        <p:nvSpPr>
          <p:cNvPr id="6" name="TextBox 5"/>
          <p:cNvSpPr txBox="1"/>
          <p:nvPr/>
        </p:nvSpPr>
        <p:spPr>
          <a:xfrm>
            <a:off x="4876800" y="4419600"/>
            <a:ext cx="4038600" cy="2308324"/>
          </a:xfrm>
          <a:prstGeom prst="rect">
            <a:avLst/>
          </a:prstGeom>
          <a:noFill/>
        </p:spPr>
        <p:txBody>
          <a:bodyPr wrap="square" rtlCol="0">
            <a:spAutoFit/>
          </a:bodyPr>
          <a:lstStyle/>
          <a:p>
            <a:r>
              <a:rPr lang="en-US" sz="7200" dirty="0" smtClean="0">
                <a:solidFill>
                  <a:schemeClr val="tx1"/>
                </a:solidFill>
              </a:rPr>
              <a:t>TEAM 2</a:t>
            </a:r>
          </a:p>
          <a:p>
            <a:r>
              <a:rPr lang="en-US" sz="7200" dirty="0">
                <a:solidFill>
                  <a:schemeClr val="tx1"/>
                </a:solidFill>
              </a:rPr>
              <a:t>0</a:t>
            </a:r>
          </a:p>
        </p:txBody>
      </p:sp>
      <p:pic>
        <p:nvPicPr>
          <p:cNvPr id="7" name="Picture 6">
            <a:hlinkClick r:id="rId3" action="ppaction://hlinksldjump"/>
          </p:cNvPr>
          <p:cNvPicPr>
            <a:picLocks noChangeAspect="1" noChangeArrowheads="1"/>
          </p:cNvPicPr>
          <p:nvPr/>
        </p:nvPicPr>
        <p:blipFill>
          <a:blip r:embed="rId4" cstate="print"/>
          <a:srcRect/>
          <a:stretch>
            <a:fillRect/>
          </a:stretch>
        </p:blipFill>
        <p:spPr bwMode="auto">
          <a:xfrm>
            <a:off x="8937625" y="6591300"/>
            <a:ext cx="206375" cy="2667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609600" y="1981200"/>
            <a:ext cx="79248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‘close a meeting’?</a:t>
            </a:r>
            <a:endParaRPr lang="en-US" sz="7200"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a:hlinkClick r:id="" action="ppaction://hlinkshowjump?jump=nextslide" highlightClick="1"/>
          </p:cNvPr>
          <p:cNvSpPr>
            <a:spLocks noChangeArrowheads="1"/>
          </p:cNvSpPr>
          <p:nvPr/>
        </p:nvSpPr>
        <p:spPr bwMode="auto">
          <a:xfrm>
            <a:off x="0" y="0"/>
            <a:ext cx="9144000" cy="6858000"/>
          </a:xfrm>
          <a:prstGeom prst="actionButtonBlank">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endParaRPr lang="en-US"/>
          </a:p>
        </p:txBody>
      </p:sp>
      <p:sp>
        <p:nvSpPr>
          <p:cNvPr id="16387" name="Text Box 3"/>
          <p:cNvSpPr txBox="1">
            <a:spLocks noChangeArrowheads="1"/>
          </p:cNvSpPr>
          <p:nvPr/>
        </p:nvSpPr>
        <p:spPr bwMode="auto">
          <a:xfrm>
            <a:off x="533400" y="1600200"/>
            <a:ext cx="80010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definition of ‘amend’.</a:t>
            </a:r>
            <a:endParaRPr lang="en-US" sz="72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533400" y="1600200"/>
            <a:ext cx="80010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‘modify wording or meaning.’</a:t>
            </a:r>
            <a:endParaRPr lang="en-US" sz="7200"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533400" y="41493"/>
            <a:ext cx="8077200" cy="6740307"/>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‘cradle’ or ‘place of early development’ of the methodology of parliamentary procedure.</a:t>
            </a:r>
            <a:endParaRPr lang="en-US" sz="72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3"/>
          <p:cNvSpPr txBox="1">
            <a:spLocks noChangeArrowheads="1"/>
          </p:cNvSpPr>
          <p:nvPr/>
        </p:nvSpPr>
        <p:spPr bwMode="auto">
          <a:xfrm>
            <a:off x="533400" y="1905000"/>
            <a:ext cx="80772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British Parliament?</a:t>
            </a:r>
            <a:endParaRPr lang="en-US" sz="7200"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609600" y="990600"/>
            <a:ext cx="79248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This is the person who has been chosen to preside over a meeting.</a:t>
            </a:r>
            <a:endParaRPr lang="en-US" sz="72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609600" y="1752600"/>
            <a:ext cx="7924800" cy="1189038"/>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Who is the Chair?</a:t>
            </a:r>
            <a:endParaRPr lang="en-US" sz="7200"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609600" y="914400"/>
            <a:ext cx="80010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place where the number value of a ‘quorum’ is stipulated.</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609600" y="1371600"/>
            <a:ext cx="80010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in the assembly’s bylaws?</a:t>
            </a:r>
            <a:endParaRPr lang="en-US"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609600" y="1447800"/>
            <a:ext cx="79248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correct terminology for ‘old business.’</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WordArt 3" descr="Shingle"/>
          <p:cNvSpPr>
            <a:spLocks noChangeArrowheads="1" noChangeShapeType="1" noTextEdit="1"/>
          </p:cNvSpPr>
          <p:nvPr/>
        </p:nvSpPr>
        <p:spPr bwMode="auto">
          <a:xfrm>
            <a:off x="457200" y="0"/>
            <a:ext cx="5715000" cy="2362200"/>
          </a:xfrm>
          <a:prstGeom prst="rect">
            <a:avLst/>
          </a:prstGeom>
        </p:spPr>
        <p:txBody>
          <a:bodyPr wrap="none" fromWordArt="1">
            <a:prstTxWarp prst="textCurveUp">
              <a:avLst>
                <a:gd name="adj" fmla="val 40356"/>
              </a:avLst>
            </a:prstTxWarp>
          </a:bodyPr>
          <a:lstStyle/>
          <a:p>
            <a:r>
              <a:rPr lang="en-US" sz="3600" kern="10">
                <a:ln w="12700">
                  <a:solidFill>
                    <a:srgbClr val="000000"/>
                  </a:solidFill>
                  <a:round/>
                  <a:headEnd/>
                  <a:tailEnd/>
                </a:ln>
                <a:pattFill prst="shingle">
                  <a:fgClr>
                    <a:schemeClr val="accent2"/>
                  </a:fgClr>
                  <a:bgClr>
                    <a:srgbClr val="FF9933"/>
                  </a:bgClr>
                </a:pattFill>
                <a:effectLst>
                  <a:outerShdw dist="45791" dir="2021404" algn="ctr" rotWithShape="0">
                    <a:srgbClr val="808080"/>
                  </a:outerShdw>
                </a:effectLst>
                <a:latin typeface="Arial Black"/>
              </a:rPr>
              <a:t>Choose a point value.</a:t>
            </a:r>
          </a:p>
        </p:txBody>
      </p:sp>
      <p:sp>
        <p:nvSpPr>
          <p:cNvPr id="5125" name="WordArt 5" descr="Shingle">
            <a:hlinkClick r:id="rId3" action="ppaction://hlinksldjump"/>
          </p:cNvPr>
          <p:cNvSpPr>
            <a:spLocks noChangeArrowheads="1" noChangeShapeType="1" noTextEdit="1"/>
          </p:cNvSpPr>
          <p:nvPr/>
        </p:nvSpPr>
        <p:spPr bwMode="auto">
          <a:xfrm>
            <a:off x="1524000" y="1981200"/>
            <a:ext cx="5715000" cy="2362200"/>
          </a:xfrm>
          <a:prstGeom prst="rect">
            <a:avLst/>
          </a:prstGeom>
        </p:spPr>
        <p:txBody>
          <a:bodyPr wrap="none" fromWordArt="1">
            <a:prstTxWarp prst="textCurveUp">
              <a:avLst>
                <a:gd name="adj" fmla="val 40356"/>
              </a:avLst>
            </a:prstTxWarp>
          </a:bodyPr>
          <a:lstStyle/>
          <a:p>
            <a:r>
              <a:rPr lang="en-US" sz="3600" kern="10" dirty="0">
                <a:ln w="12700">
                  <a:solidFill>
                    <a:srgbClr val="000000"/>
                  </a:solidFill>
                  <a:round/>
                  <a:headEnd/>
                  <a:tailEnd/>
                </a:ln>
                <a:pattFill prst="shingle">
                  <a:fgClr>
                    <a:schemeClr val="accent2"/>
                  </a:fgClr>
                  <a:bgClr>
                    <a:srgbClr val="FF9933"/>
                  </a:bgClr>
                </a:pattFill>
                <a:effectLst>
                  <a:outerShdw dist="45791" dir="2021404" algn="ctr" rotWithShape="0">
                    <a:srgbClr val="808080"/>
                  </a:outerShdw>
                </a:effectLst>
                <a:latin typeface="Arial Black"/>
              </a:rPr>
              <a:t>Choose a point value.</a:t>
            </a:r>
          </a:p>
        </p:txBody>
      </p:sp>
      <p:sp>
        <p:nvSpPr>
          <p:cNvPr id="5130" name="AutoShape 10">
            <a:hlinkClick r:id="rId4" action="ppaction://hlinksldjump" highlightClick="1"/>
          </p:cNvPr>
          <p:cNvSpPr>
            <a:spLocks noChangeArrowheads="1"/>
          </p:cNvSpPr>
          <p:nvPr/>
        </p:nvSpPr>
        <p:spPr bwMode="auto">
          <a:xfrm>
            <a:off x="5562600" y="4724400"/>
            <a:ext cx="2971800" cy="1752600"/>
          </a:xfrm>
          <a:prstGeom prst="actionButtonBlank">
            <a:avLst/>
          </a:prstGeom>
          <a:solidFill>
            <a:schemeClr val="accent2"/>
          </a:solidFill>
          <a:ln w="9525">
            <a:solidFill>
              <a:schemeClr val="tx1"/>
            </a:solidFill>
            <a:miter lim="800000"/>
            <a:headEnd/>
            <a:tailEnd/>
          </a:ln>
          <a:effectLst/>
        </p:spPr>
        <p:txBody>
          <a:bodyPr wrap="none" anchor="ctr"/>
          <a:lstStyle/>
          <a:p>
            <a:endParaRPr lang="en-US"/>
          </a:p>
        </p:txBody>
      </p:sp>
      <p:sp>
        <p:nvSpPr>
          <p:cNvPr id="5131" name="Text Box 11"/>
          <p:cNvSpPr txBox="1">
            <a:spLocks noChangeArrowheads="1"/>
          </p:cNvSpPr>
          <p:nvPr/>
        </p:nvSpPr>
        <p:spPr bwMode="auto">
          <a:xfrm>
            <a:off x="5791200" y="5105400"/>
            <a:ext cx="2514600" cy="946150"/>
          </a:xfrm>
          <a:prstGeom prst="rect">
            <a:avLst/>
          </a:prstGeom>
          <a:noFill/>
          <a:ln w="9525">
            <a:noFill/>
            <a:miter lim="800000"/>
            <a:headEnd/>
            <a:tailEnd/>
          </a:ln>
          <a:effectLst/>
        </p:spPr>
        <p:txBody>
          <a:bodyPr>
            <a:spAutoFit/>
          </a:bodyPr>
          <a:lstStyle/>
          <a:p>
            <a:pPr>
              <a:spcBef>
                <a:spcPct val="50000"/>
              </a:spcBef>
            </a:pPr>
            <a:r>
              <a:rPr lang="en-US" sz="2800" dirty="0">
                <a:hlinkClick r:id="rId4" action="ppaction://hlinksldjump"/>
              </a:rPr>
              <a:t>Click here for Final Jeopardy</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0" fill="hold" grpId="0" nodeType="afterEffect">
                                  <p:stCondLst>
                                    <p:cond delay="1000"/>
                                  </p:stCondLst>
                                  <p:childTnLst>
                                    <p:set>
                                      <p:cBhvr>
                                        <p:cTn id="6" dur="1" fill="hold">
                                          <p:stCondLst>
                                            <p:cond delay="499"/>
                                          </p:stCondLst>
                                        </p:cTn>
                                        <p:tgtEl>
                                          <p:spTgt spid="5123"/>
                                        </p:tgtEl>
                                        <p:attrNameLst>
                                          <p:attrName>style.visibility</p:attrName>
                                        </p:attrNameLst>
                                      </p:cBhvr>
                                      <p:to>
                                        <p:strVal val="visible"/>
                                      </p:to>
                                    </p:set>
                                  </p:childTnLst>
                                </p:cTn>
                              </p:par>
                            </p:childTnLst>
                          </p:cTn>
                        </p:par>
                        <p:par>
                          <p:cTn id="7" fill="hold">
                            <p:stCondLst>
                              <p:cond delay="1500"/>
                            </p:stCondLst>
                            <p:childTnLst>
                              <p:par>
                                <p:cTn id="8" presetID="3" presetClass="entr" presetSubtype="0" fill="hold" grpId="0" nodeType="afterEffect">
                                  <p:stCondLst>
                                    <p:cond delay="1000"/>
                                  </p:stCondLst>
                                  <p:childTnLst>
                                    <p:set>
                                      <p:cBhvr>
                                        <p:cTn id="9" dur="1" fill="hold">
                                          <p:stCondLst>
                                            <p:cond delay="499"/>
                                          </p:stCondLst>
                                        </p:cTn>
                                        <p:tgtEl>
                                          <p:spTgt spid="5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nimBg="1"/>
      <p:bldP spid="51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609600" y="1447800"/>
            <a:ext cx="79248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‘unfinished business’?</a:t>
            </a:r>
            <a:endParaRPr lang="en-US"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533400" y="533400"/>
            <a:ext cx="8077200" cy="2862322"/>
          </a:xfrm>
          <a:prstGeom prst="rect">
            <a:avLst/>
          </a:prstGeom>
          <a:noFill/>
          <a:ln w="9525">
            <a:noFill/>
            <a:miter lim="800000"/>
            <a:headEnd/>
            <a:tailEnd/>
          </a:ln>
          <a:effectLst/>
        </p:spPr>
        <p:txBody>
          <a:bodyPr>
            <a:spAutoFit/>
          </a:bodyPr>
          <a:lstStyle/>
          <a:p>
            <a:pPr>
              <a:spcBef>
                <a:spcPct val="50000"/>
              </a:spcBef>
            </a:pPr>
            <a:r>
              <a:rPr lang="en-US" sz="7200" dirty="0" smtClean="0">
                <a:solidFill>
                  <a:srgbClr val="0730DF"/>
                </a:solidFill>
              </a:rPr>
              <a:t>DAILY DOUBLE</a:t>
            </a:r>
          </a:p>
          <a:p>
            <a:pPr>
              <a:spcBef>
                <a:spcPct val="50000"/>
              </a:spcBef>
            </a:pPr>
            <a:r>
              <a:rPr lang="en-US" sz="7200" dirty="0" smtClean="0">
                <a:solidFill>
                  <a:srgbClr val="0730DF"/>
                </a:solidFill>
              </a:rPr>
              <a:t>80 POINTS</a:t>
            </a:r>
            <a:endParaRPr lang="en-US" dirty="0">
              <a:solidFill>
                <a:srgbClr val="0730DF"/>
              </a:solidFill>
            </a:endParaRPr>
          </a:p>
        </p:txBody>
      </p:sp>
      <p:sp>
        <p:nvSpPr>
          <p:cNvPr id="6" name="TextBox 5"/>
          <p:cNvSpPr txBox="1"/>
          <p:nvPr/>
        </p:nvSpPr>
        <p:spPr>
          <a:xfrm>
            <a:off x="1295400" y="914936"/>
            <a:ext cx="6981398" cy="6247864"/>
          </a:xfrm>
          <a:prstGeom prst="rect">
            <a:avLst/>
          </a:prstGeom>
          <a:noFill/>
        </p:spPr>
        <p:txBody>
          <a:bodyPr wrap="square" rtlCol="0">
            <a:spAutoFit/>
          </a:bodyPr>
          <a:lstStyle/>
          <a:p>
            <a:r>
              <a:rPr lang="en-US" sz="8000" dirty="0" smtClean="0">
                <a:solidFill>
                  <a:schemeClr val="bg1"/>
                </a:solidFill>
              </a:rPr>
              <a:t>List the six common </a:t>
            </a:r>
          </a:p>
          <a:p>
            <a:r>
              <a:rPr lang="en-US" sz="8000" dirty="0" smtClean="0">
                <a:solidFill>
                  <a:schemeClr val="bg1"/>
                </a:solidFill>
              </a:rPr>
              <a:t>steps of a motion.</a:t>
            </a:r>
          </a:p>
          <a:p>
            <a:endParaRPr lang="en-US" sz="8000" dirty="0"/>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Scale>
                                      <p:cBhvr>
                                        <p:cTn id="7" dur="2000" decel="50000" fill="hold">
                                          <p:stCondLst>
                                            <p:cond delay="0"/>
                                          </p:stCondLst>
                                        </p:cTn>
                                        <p:tgtEl>
                                          <p:spTgt spid="21507">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21507">
                                            <p:txEl>
                                              <p:pRg st="0" end="0"/>
                                            </p:txEl>
                                          </p:spTgt>
                                        </p:tgtEl>
                                        <p:attrNameLst>
                                          <p:attrName>ppt_x</p:attrName>
                                          <p:attrName>ppt_y</p:attrName>
                                        </p:attrNameLst>
                                      </p:cBhvr>
                                    </p:animMotion>
                                    <p:animEffect transition="in" filter="fade">
                                      <p:cBhvr>
                                        <p:cTn id="9" dur="2000"/>
                                        <p:tgtEl>
                                          <p:spTgt spid="21507">
                                            <p:txEl>
                                              <p:pRg st="0" end="0"/>
                                            </p:txEl>
                                          </p:spTgt>
                                        </p:tgtEl>
                                      </p:cBhvr>
                                    </p:animEffect>
                                  </p:childTnLst>
                                </p:cTn>
                              </p:par>
                            </p:childTnLst>
                          </p:cTn>
                        </p:par>
                        <p:par>
                          <p:cTn id="10" fill="hold">
                            <p:stCondLst>
                              <p:cond delay="2000"/>
                            </p:stCondLst>
                            <p:childTnLst>
                              <p:par>
                                <p:cTn id="11" presetID="52" presetClass="entr" presetSubtype="0" fill="hold" nodeType="after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Scale>
                                      <p:cBhvr>
                                        <p:cTn id="13" dur="2000" decel="50000" fill="hold">
                                          <p:stCondLst>
                                            <p:cond delay="0"/>
                                          </p:stCondLst>
                                        </p:cTn>
                                        <p:tgtEl>
                                          <p:spTgt spid="21507">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2000" decel="50000" fill="hold">
                                          <p:stCondLst>
                                            <p:cond delay="0"/>
                                          </p:stCondLst>
                                        </p:cTn>
                                        <p:tgtEl>
                                          <p:spTgt spid="21507">
                                            <p:txEl>
                                              <p:pRg st="1" end="1"/>
                                            </p:txEl>
                                          </p:spTgt>
                                        </p:tgtEl>
                                        <p:attrNameLst>
                                          <p:attrName>ppt_x</p:attrName>
                                          <p:attrName>ppt_y</p:attrName>
                                        </p:attrNameLst>
                                      </p:cBhvr>
                                    </p:animMotion>
                                    <p:animEffect transition="in" filter="fade">
                                      <p:cBhvr>
                                        <p:cTn id="15" dur="2000"/>
                                        <p:tgtEl>
                                          <p:spTgt spid="21507">
                                            <p:txEl>
                                              <p:pRg st="1" end="1"/>
                                            </p:txEl>
                                          </p:spTgt>
                                        </p:tgtEl>
                                      </p:cBhvr>
                                    </p:animEffect>
                                  </p:childTnLst>
                                </p:cTn>
                              </p:par>
                            </p:childTnLst>
                          </p:cTn>
                        </p:par>
                        <p:par>
                          <p:cTn id="16" fill="hold">
                            <p:stCondLst>
                              <p:cond delay="4000"/>
                            </p:stCondLst>
                            <p:childTnLst>
                              <p:par>
                                <p:cTn id="17" presetID="17" presetClass="exit" presetSubtype="10" fill="hold" nodeType="afterEffect">
                                  <p:stCondLst>
                                    <p:cond delay="0"/>
                                  </p:stCondLst>
                                  <p:childTnLst>
                                    <p:anim calcmode="lin" valueType="num">
                                      <p:cBhvr>
                                        <p:cTn id="18" dur="2000"/>
                                        <p:tgtEl>
                                          <p:spTgt spid="21507">
                                            <p:txEl>
                                              <p:pRg st="0" end="0"/>
                                            </p:txEl>
                                          </p:spTgt>
                                        </p:tgtEl>
                                        <p:attrNameLst>
                                          <p:attrName>ppt_w</p:attrName>
                                        </p:attrNameLst>
                                      </p:cBhvr>
                                      <p:tavLst>
                                        <p:tav tm="0">
                                          <p:val>
                                            <p:strVal val="ppt_w"/>
                                          </p:val>
                                        </p:tav>
                                        <p:tav tm="100000">
                                          <p:val>
                                            <p:fltVal val="0"/>
                                          </p:val>
                                        </p:tav>
                                      </p:tavLst>
                                    </p:anim>
                                    <p:anim calcmode="lin" valueType="num">
                                      <p:cBhvr>
                                        <p:cTn id="19" dur="2000"/>
                                        <p:tgtEl>
                                          <p:spTgt spid="21507">
                                            <p:txEl>
                                              <p:pRg st="0" end="0"/>
                                            </p:txEl>
                                          </p:spTgt>
                                        </p:tgtEl>
                                        <p:attrNameLst>
                                          <p:attrName>ppt_h</p:attrName>
                                        </p:attrNameLst>
                                      </p:cBhvr>
                                      <p:tavLst>
                                        <p:tav tm="0">
                                          <p:val>
                                            <p:strVal val="ppt_h"/>
                                          </p:val>
                                        </p:tav>
                                        <p:tav tm="100000">
                                          <p:val>
                                            <p:strVal val="ppt_h"/>
                                          </p:val>
                                        </p:tav>
                                      </p:tavLst>
                                    </p:anim>
                                    <p:set>
                                      <p:cBhvr>
                                        <p:cTn id="20" dur="1" fill="hold">
                                          <p:stCondLst>
                                            <p:cond delay="1999"/>
                                          </p:stCondLst>
                                        </p:cTn>
                                        <p:tgtEl>
                                          <p:spTgt spid="21507">
                                            <p:txEl>
                                              <p:pRg st="0" end="0"/>
                                            </p:txEl>
                                          </p:spTgt>
                                        </p:tgtEl>
                                        <p:attrNameLst>
                                          <p:attrName>style.visibility</p:attrName>
                                        </p:attrNameLst>
                                      </p:cBhvr>
                                      <p:to>
                                        <p:strVal val="hidden"/>
                                      </p:to>
                                    </p:set>
                                  </p:childTnLst>
                                </p:cTn>
                              </p:par>
                              <p:par>
                                <p:cTn id="21" presetID="17" presetClass="exit" presetSubtype="10" fill="hold" nodeType="withEffect">
                                  <p:stCondLst>
                                    <p:cond delay="0"/>
                                  </p:stCondLst>
                                  <p:childTnLst>
                                    <p:anim calcmode="lin" valueType="num">
                                      <p:cBhvr>
                                        <p:cTn id="22" dur="2000"/>
                                        <p:tgtEl>
                                          <p:spTgt spid="21507">
                                            <p:txEl>
                                              <p:pRg st="1" end="1"/>
                                            </p:txEl>
                                          </p:spTgt>
                                        </p:tgtEl>
                                        <p:attrNameLst>
                                          <p:attrName>ppt_w</p:attrName>
                                        </p:attrNameLst>
                                      </p:cBhvr>
                                      <p:tavLst>
                                        <p:tav tm="0">
                                          <p:val>
                                            <p:strVal val="ppt_w"/>
                                          </p:val>
                                        </p:tav>
                                        <p:tav tm="100000">
                                          <p:val>
                                            <p:fltVal val="0"/>
                                          </p:val>
                                        </p:tav>
                                      </p:tavLst>
                                    </p:anim>
                                    <p:anim calcmode="lin" valueType="num">
                                      <p:cBhvr>
                                        <p:cTn id="23" dur="2000"/>
                                        <p:tgtEl>
                                          <p:spTgt spid="21507">
                                            <p:txEl>
                                              <p:pRg st="1" end="1"/>
                                            </p:txEl>
                                          </p:spTgt>
                                        </p:tgtEl>
                                        <p:attrNameLst>
                                          <p:attrName>ppt_h</p:attrName>
                                        </p:attrNameLst>
                                      </p:cBhvr>
                                      <p:tavLst>
                                        <p:tav tm="0">
                                          <p:val>
                                            <p:strVal val="ppt_h"/>
                                          </p:val>
                                        </p:tav>
                                        <p:tav tm="100000">
                                          <p:val>
                                            <p:strVal val="ppt_h"/>
                                          </p:val>
                                        </p:tav>
                                      </p:tavLst>
                                    </p:anim>
                                    <p:set>
                                      <p:cBhvr>
                                        <p:cTn id="24" dur="1" fill="hold">
                                          <p:stCondLst>
                                            <p:cond delay="1999"/>
                                          </p:stCondLst>
                                        </p:cTn>
                                        <p:tgtEl>
                                          <p:spTgt spid="21507">
                                            <p:txEl>
                                              <p:pRg st="1" end="1"/>
                                            </p:txEl>
                                          </p:spTgt>
                                        </p:tgtEl>
                                        <p:attrNameLst>
                                          <p:attrName>style.visibility</p:attrName>
                                        </p:attrNameLst>
                                      </p:cBhvr>
                                      <p:to>
                                        <p:strVal val="hidden"/>
                                      </p:to>
                                    </p:set>
                                  </p:childTnLst>
                                </p:cTn>
                              </p:par>
                            </p:childTnLst>
                          </p:cTn>
                        </p:par>
                        <p:par>
                          <p:cTn id="25" fill="hold">
                            <p:stCondLst>
                              <p:cond delay="6000"/>
                            </p:stCondLst>
                            <p:childTnLst>
                              <p:par>
                                <p:cTn id="26" presetID="5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Scale>
                                      <p:cBhvr>
                                        <p:cTn id="2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6"/>
                                        </p:tgtEl>
                                        <p:attrNameLst>
                                          <p:attrName>ppt_x</p:attrName>
                                          <p:attrName>ppt_y</p:attrName>
                                        </p:attrNameLst>
                                      </p:cBhvr>
                                    </p:animMotion>
                                    <p:animEffect transition="in" filter="fade">
                                      <p:cBhvr>
                                        <p:cTn id="30" dur="1000"/>
                                        <p:tgtEl>
                                          <p:spTgt spid="6"/>
                                        </p:tgtEl>
                                      </p:cBhvr>
                                    </p:animEffect>
                                  </p:childTnLst>
                                </p:cTn>
                              </p:par>
                            </p:childTnLst>
                          </p:cTn>
                        </p:par>
                        <p:par>
                          <p:cTn id="31" fill="hold">
                            <p:stCondLst>
                              <p:cond delay="7000"/>
                            </p:stCondLst>
                            <p:childTnLst>
                              <p:par>
                                <p:cTn id="32" presetID="1" presetClass="mediacall" presetSubtype="0" fill="hold" nodeType="afterEffect">
                                  <p:stCondLst>
                                    <p:cond delay="0"/>
                                  </p:stCondLst>
                                  <p:childTnLst>
                                    <p:cmd type="call" cmd="playFrom(0.0)">
                                      <p:cBhvr>
                                        <p:cTn id="33"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34" fill="hold" display="0">
                  <p:stCondLst>
                    <p:cond delay="indefinite"/>
                  </p:stCondLst>
                  <p:endCondLst>
                    <p:cond evt="onPrev" delay="0">
                      <p:tgtEl>
                        <p:sldTgt/>
                      </p:tgtEl>
                    </p:cond>
                    <p:cond evt="onStopAudio" delay="0">
                      <p:tgtEl>
                        <p:sldTgt/>
                      </p:tgtEl>
                    </p:cond>
                  </p:endCondLst>
                </p:cTn>
                <p:tgtEl>
                  <p:spTgt spid="7"/>
                </p:tgtEl>
              </p:cMediaNode>
            </p:audio>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457200" y="152400"/>
            <a:ext cx="8077200" cy="6555641"/>
          </a:xfrm>
          <a:prstGeom prst="rect">
            <a:avLst/>
          </a:prstGeom>
          <a:noFill/>
          <a:ln w="9525">
            <a:noFill/>
            <a:miter lim="800000"/>
            <a:headEnd/>
            <a:tailEnd/>
          </a:ln>
          <a:effectLst/>
        </p:spPr>
        <p:txBody>
          <a:bodyPr>
            <a:spAutoFit/>
          </a:bodyPr>
          <a:lstStyle/>
          <a:p>
            <a:pPr>
              <a:spcBef>
                <a:spcPct val="50000"/>
              </a:spcBef>
            </a:pPr>
            <a:r>
              <a:rPr lang="en-US" sz="3600" dirty="0" smtClean="0">
                <a:solidFill>
                  <a:schemeClr val="tx1"/>
                </a:solidFill>
              </a:rPr>
              <a:t>What are: </a:t>
            </a:r>
            <a:r>
              <a:rPr lang="en-US" sz="6000" dirty="0" smtClean="0">
                <a:solidFill>
                  <a:schemeClr val="tx1"/>
                </a:solidFill>
              </a:rPr>
              <a:t>1. Be recognized &amp; make motion 2. Second 3. Chair </a:t>
            </a:r>
            <a:r>
              <a:rPr lang="en-US" sz="6000" dirty="0">
                <a:solidFill>
                  <a:schemeClr val="tx1"/>
                </a:solidFill>
              </a:rPr>
              <a:t>s</a:t>
            </a:r>
            <a:r>
              <a:rPr lang="en-US" sz="6000" dirty="0" smtClean="0">
                <a:solidFill>
                  <a:schemeClr val="tx1"/>
                </a:solidFill>
              </a:rPr>
              <a:t>tates the question 4. Debate 5. Chair puts the question 6. Chair announces results?</a:t>
            </a:r>
            <a:endParaRPr lang="en-US" sz="6000"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533400" y="1447800"/>
            <a:ext cx="80772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difference between ‘putting’ &amp; ‘stating’ the question.</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533400" y="-76200"/>
            <a:ext cx="8077200" cy="6740307"/>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putting meaning to ‘put to a vote’ and ‘stating’ meaning to merely state a motion as it is to be debated?</a:t>
            </a:r>
            <a:endParaRPr lang="en-US" dirty="0">
              <a:solidFill>
                <a:schemeClr val="tx1"/>
              </a:solidFill>
            </a:endParaRPr>
          </a:p>
        </p:txBody>
      </p:sp>
      <p:pic>
        <p:nvPicPr>
          <p:cNvPr id="55301"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609600" y="1447800"/>
            <a:ext cx="78486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This is a synonym for debate.</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609600" y="1447800"/>
            <a:ext cx="7848600" cy="2862322"/>
          </a:xfrm>
          <a:prstGeom prst="rect">
            <a:avLst/>
          </a:prstGeom>
          <a:noFill/>
          <a:ln w="9525">
            <a:noFill/>
            <a:miter lim="800000"/>
            <a:headEnd/>
            <a:tailEnd/>
          </a:ln>
          <a:effectLst/>
        </p:spPr>
        <p:txBody>
          <a:bodyPr>
            <a:spAutoFit/>
          </a:bodyPr>
          <a:lstStyle/>
          <a:p>
            <a:pPr>
              <a:spcBef>
                <a:spcPct val="50000"/>
              </a:spcBef>
            </a:pPr>
            <a:r>
              <a:rPr lang="en-US" sz="7200" dirty="0" smtClean="0"/>
              <a:t>What is </a:t>
            </a:r>
          </a:p>
          <a:p>
            <a:pPr>
              <a:spcBef>
                <a:spcPct val="50000"/>
              </a:spcBef>
            </a:pPr>
            <a:r>
              <a:rPr lang="en-US" sz="7200" dirty="0" smtClean="0"/>
              <a:t>‘discussion’?</a:t>
            </a:r>
            <a:endParaRPr lang="en-US" dirty="0"/>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457200" y="914400"/>
            <a:ext cx="7848600" cy="5078313"/>
          </a:xfrm>
          <a:prstGeom prst="rect">
            <a:avLst/>
          </a:prstGeom>
          <a:noFill/>
          <a:ln w="9525">
            <a:noFill/>
            <a:miter lim="800000"/>
            <a:headEnd/>
            <a:tailEnd/>
          </a:ln>
          <a:effectLst/>
        </p:spPr>
        <p:txBody>
          <a:bodyPr>
            <a:spAutoFit/>
          </a:bodyPr>
          <a:lstStyle/>
          <a:p>
            <a:pPr>
              <a:spcBef>
                <a:spcPct val="50000"/>
              </a:spcBef>
            </a:pPr>
            <a:r>
              <a:rPr lang="en-US" sz="7200" u="sng" dirty="0" smtClean="0">
                <a:solidFill>
                  <a:schemeClr val="bg1"/>
                </a:solidFill>
              </a:rPr>
              <a:t>True or False</a:t>
            </a:r>
            <a:r>
              <a:rPr lang="en-US" sz="7200" dirty="0" smtClean="0">
                <a:solidFill>
                  <a:schemeClr val="bg1"/>
                </a:solidFill>
              </a:rPr>
              <a:t>:</a:t>
            </a:r>
          </a:p>
          <a:p>
            <a:pPr>
              <a:spcBef>
                <a:spcPct val="50000"/>
              </a:spcBef>
            </a:pPr>
            <a:r>
              <a:rPr lang="en-US" sz="7200" dirty="0" smtClean="0">
                <a:solidFill>
                  <a:schemeClr val="bg1"/>
                </a:solidFill>
              </a:rPr>
              <a:t>You may yield remaining time to another member.</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457200" y="1600200"/>
            <a:ext cx="7848600" cy="1200329"/>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false?</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685800" y="1038285"/>
            <a:ext cx="76200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This is the proper time to establish entitlement to the floor.</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 name="AutoShape 23">
            <a:hlinkClick r:id="rId2" action="ppaction://hlinksldjump" highlightClick="1"/>
          </p:cNvPr>
          <p:cNvSpPr>
            <a:spLocks noChangeArrowheads="1"/>
          </p:cNvSpPr>
          <p:nvPr/>
        </p:nvSpPr>
        <p:spPr bwMode="auto">
          <a:xfrm>
            <a:off x="0" y="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sz="2200" dirty="0" smtClean="0">
                <a:solidFill>
                  <a:schemeClr val="bg1"/>
                </a:solidFill>
              </a:rPr>
              <a:t>Introduction</a:t>
            </a:r>
            <a:endParaRPr lang="en-US" sz="2200" b="0" dirty="0">
              <a:solidFill>
                <a:schemeClr val="bg1"/>
              </a:solidFill>
            </a:endParaRPr>
          </a:p>
        </p:txBody>
      </p:sp>
      <p:sp>
        <p:nvSpPr>
          <p:cNvPr id="2072" name="AutoShape 24">
            <a:hlinkClick r:id="rId2" action="ppaction://hlinksldjump" highlightClick="1"/>
          </p:cNvPr>
          <p:cNvSpPr>
            <a:spLocks noChangeArrowheads="1"/>
          </p:cNvSpPr>
          <p:nvPr/>
        </p:nvSpPr>
        <p:spPr bwMode="auto">
          <a:xfrm>
            <a:off x="1524000" y="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smtClean="0">
                <a:solidFill>
                  <a:schemeClr val="bg1"/>
                </a:solidFill>
              </a:rPr>
              <a:t>Vocabulary</a:t>
            </a:r>
          </a:p>
          <a:p>
            <a:r>
              <a:rPr lang="en-US" b="0" dirty="0">
                <a:solidFill>
                  <a:schemeClr val="bg1"/>
                </a:solidFill>
              </a:rPr>
              <a:t>A</a:t>
            </a:r>
          </a:p>
        </p:txBody>
      </p:sp>
      <p:sp>
        <p:nvSpPr>
          <p:cNvPr id="2074" name="AutoShape 26">
            <a:hlinkClick r:id="rId2" action="ppaction://hlinksldjump" highlightClick="1"/>
          </p:cNvPr>
          <p:cNvSpPr>
            <a:spLocks noChangeArrowheads="1"/>
          </p:cNvSpPr>
          <p:nvPr/>
        </p:nvSpPr>
        <p:spPr bwMode="auto">
          <a:xfrm>
            <a:off x="4572000" y="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sz="2200" dirty="0" smtClean="0">
                <a:solidFill>
                  <a:schemeClr val="bg1"/>
                </a:solidFill>
              </a:rPr>
              <a:t>Debate</a:t>
            </a:r>
            <a:endParaRPr lang="en-US" sz="2200" b="0" dirty="0">
              <a:solidFill>
                <a:schemeClr val="bg1"/>
              </a:solidFill>
            </a:endParaRPr>
          </a:p>
        </p:txBody>
      </p:sp>
      <p:sp>
        <p:nvSpPr>
          <p:cNvPr id="2075" name="AutoShape 27">
            <a:hlinkClick r:id="rId2" action="ppaction://hlinksldjump" highlightClick="1"/>
          </p:cNvPr>
          <p:cNvSpPr>
            <a:spLocks noChangeArrowheads="1"/>
          </p:cNvSpPr>
          <p:nvPr/>
        </p:nvSpPr>
        <p:spPr bwMode="auto">
          <a:xfrm>
            <a:off x="6096000" y="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sz="2200" dirty="0" smtClean="0">
                <a:solidFill>
                  <a:schemeClr val="bg1"/>
                </a:solidFill>
              </a:rPr>
              <a:t>Ch. 5 &amp; 6</a:t>
            </a:r>
            <a:endParaRPr lang="en-US" sz="2200" dirty="0">
              <a:solidFill>
                <a:schemeClr val="bg1"/>
              </a:solidFill>
            </a:endParaRPr>
          </a:p>
        </p:txBody>
      </p:sp>
      <p:sp>
        <p:nvSpPr>
          <p:cNvPr id="2076" name="AutoShape 28">
            <a:hlinkClick r:id="rId2" action="ppaction://hlinksldjump" highlightClick="1"/>
          </p:cNvPr>
          <p:cNvSpPr>
            <a:spLocks noChangeArrowheads="1"/>
          </p:cNvSpPr>
          <p:nvPr/>
        </p:nvSpPr>
        <p:spPr bwMode="auto">
          <a:xfrm>
            <a:off x="7620000" y="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sz="2200" dirty="0" smtClean="0">
                <a:solidFill>
                  <a:schemeClr val="bg1"/>
                </a:solidFill>
              </a:rPr>
              <a:t>Vocabulary</a:t>
            </a:r>
          </a:p>
          <a:p>
            <a:r>
              <a:rPr lang="en-US" sz="2200" b="0" dirty="0">
                <a:solidFill>
                  <a:schemeClr val="bg1"/>
                </a:solidFill>
              </a:rPr>
              <a:t>B</a:t>
            </a:r>
            <a:endParaRPr lang="en-US" sz="1800" b="0" dirty="0">
              <a:solidFill>
                <a:schemeClr val="bg1"/>
              </a:solidFill>
            </a:endParaRPr>
          </a:p>
        </p:txBody>
      </p:sp>
      <p:sp>
        <p:nvSpPr>
          <p:cNvPr id="2077" name="AutoShape 29">
            <a:hlinkClick r:id="" action="ppaction://noaction" highlightClick="1"/>
          </p:cNvPr>
          <p:cNvSpPr>
            <a:spLocks noChangeArrowheads="1"/>
          </p:cNvSpPr>
          <p:nvPr/>
        </p:nvSpPr>
        <p:spPr bwMode="auto">
          <a:xfrm>
            <a:off x="0" y="1143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a:solidFill>
                  <a:schemeClr val="bg1"/>
                </a:solidFill>
                <a:hlinkClick r:id="rId3" action="ppaction://hlinksldjump"/>
              </a:rPr>
              <a:t>10 Point</a:t>
            </a:r>
            <a:endParaRPr lang="en-US" b="0" dirty="0">
              <a:solidFill>
                <a:schemeClr val="bg1"/>
              </a:solidFill>
            </a:endParaRPr>
          </a:p>
        </p:txBody>
      </p:sp>
      <p:sp>
        <p:nvSpPr>
          <p:cNvPr id="2078" name="AutoShape 30">
            <a:hlinkClick r:id="" action="ppaction://noaction" highlightClick="1"/>
          </p:cNvPr>
          <p:cNvSpPr>
            <a:spLocks noChangeArrowheads="1"/>
          </p:cNvSpPr>
          <p:nvPr/>
        </p:nvSpPr>
        <p:spPr bwMode="auto">
          <a:xfrm>
            <a:off x="0" y="2286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4" action="ppaction://hlinksldjump"/>
              </a:rPr>
              <a:t>20 Points</a:t>
            </a:r>
            <a:endParaRPr lang="en-US">
              <a:solidFill>
                <a:schemeClr val="bg1"/>
              </a:solidFill>
            </a:endParaRPr>
          </a:p>
        </p:txBody>
      </p:sp>
      <p:sp>
        <p:nvSpPr>
          <p:cNvPr id="2079" name="AutoShape 31">
            <a:hlinkClick r:id="" action="ppaction://noaction" highlightClick="1"/>
          </p:cNvPr>
          <p:cNvSpPr>
            <a:spLocks noChangeArrowheads="1"/>
          </p:cNvSpPr>
          <p:nvPr/>
        </p:nvSpPr>
        <p:spPr bwMode="auto">
          <a:xfrm>
            <a:off x="0" y="3429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5" action="ppaction://hlinksldjump"/>
              </a:rPr>
              <a:t>30 Points</a:t>
            </a:r>
            <a:endParaRPr lang="en-US">
              <a:solidFill>
                <a:schemeClr val="bg1"/>
              </a:solidFill>
            </a:endParaRPr>
          </a:p>
        </p:txBody>
      </p:sp>
      <p:sp>
        <p:nvSpPr>
          <p:cNvPr id="2080" name="AutoShape 32">
            <a:hlinkClick r:id="" action="ppaction://noaction" highlightClick="1"/>
          </p:cNvPr>
          <p:cNvSpPr>
            <a:spLocks noChangeArrowheads="1"/>
          </p:cNvSpPr>
          <p:nvPr/>
        </p:nvSpPr>
        <p:spPr bwMode="auto">
          <a:xfrm>
            <a:off x="0" y="4572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6" action="ppaction://hlinksldjump"/>
              </a:rPr>
              <a:t>40 Points</a:t>
            </a:r>
            <a:endParaRPr lang="en-US">
              <a:solidFill>
                <a:schemeClr val="bg1"/>
              </a:solidFill>
            </a:endParaRPr>
          </a:p>
        </p:txBody>
      </p:sp>
      <p:sp>
        <p:nvSpPr>
          <p:cNvPr id="2081" name="AutoShape 33">
            <a:hlinkClick r:id="" action="ppaction://noaction" highlightClick="1"/>
          </p:cNvPr>
          <p:cNvSpPr>
            <a:spLocks noChangeArrowheads="1"/>
          </p:cNvSpPr>
          <p:nvPr/>
        </p:nvSpPr>
        <p:spPr bwMode="auto">
          <a:xfrm>
            <a:off x="0" y="5715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7" action="ppaction://hlinksldjump"/>
              </a:rPr>
              <a:t>50 Points</a:t>
            </a:r>
            <a:endParaRPr lang="en-US">
              <a:solidFill>
                <a:schemeClr val="bg1"/>
              </a:solidFill>
            </a:endParaRPr>
          </a:p>
        </p:txBody>
      </p:sp>
      <p:sp>
        <p:nvSpPr>
          <p:cNvPr id="2082" name="AutoShape 34">
            <a:hlinkClick r:id="" action="ppaction://noaction" highlightClick="1"/>
          </p:cNvPr>
          <p:cNvSpPr>
            <a:spLocks noChangeArrowheads="1"/>
          </p:cNvSpPr>
          <p:nvPr/>
        </p:nvSpPr>
        <p:spPr bwMode="auto">
          <a:xfrm>
            <a:off x="1524000" y="1143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a:solidFill>
                  <a:schemeClr val="bg1"/>
                </a:solidFill>
                <a:hlinkClick r:id="rId8" action="ppaction://hlinksldjump"/>
              </a:rPr>
              <a:t>10 Point</a:t>
            </a:r>
            <a:endParaRPr lang="en-US" dirty="0">
              <a:solidFill>
                <a:schemeClr val="bg1"/>
              </a:solidFill>
            </a:endParaRPr>
          </a:p>
        </p:txBody>
      </p:sp>
      <p:sp>
        <p:nvSpPr>
          <p:cNvPr id="2083" name="AutoShape 35">
            <a:hlinkClick r:id="" action="ppaction://noaction" highlightClick="1"/>
          </p:cNvPr>
          <p:cNvSpPr>
            <a:spLocks noChangeArrowheads="1"/>
          </p:cNvSpPr>
          <p:nvPr/>
        </p:nvSpPr>
        <p:spPr bwMode="auto">
          <a:xfrm>
            <a:off x="3048000" y="1143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9" action="ppaction://hlinksldjump"/>
              </a:rPr>
              <a:t>10 Point</a:t>
            </a:r>
            <a:endParaRPr lang="en-US">
              <a:solidFill>
                <a:schemeClr val="bg1"/>
              </a:solidFill>
            </a:endParaRPr>
          </a:p>
        </p:txBody>
      </p:sp>
      <p:sp>
        <p:nvSpPr>
          <p:cNvPr id="2084" name="AutoShape 36">
            <a:hlinkClick r:id="" action="ppaction://noaction" highlightClick="1"/>
          </p:cNvPr>
          <p:cNvSpPr>
            <a:spLocks noChangeArrowheads="1"/>
          </p:cNvSpPr>
          <p:nvPr/>
        </p:nvSpPr>
        <p:spPr bwMode="auto">
          <a:xfrm>
            <a:off x="4572000" y="1143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10" action="ppaction://hlinksldjump"/>
              </a:rPr>
              <a:t>10 Point</a:t>
            </a:r>
            <a:endParaRPr lang="en-US">
              <a:solidFill>
                <a:schemeClr val="bg1"/>
              </a:solidFill>
            </a:endParaRPr>
          </a:p>
        </p:txBody>
      </p:sp>
      <p:sp>
        <p:nvSpPr>
          <p:cNvPr id="2085" name="AutoShape 37">
            <a:hlinkClick r:id="" action="ppaction://noaction" highlightClick="1"/>
          </p:cNvPr>
          <p:cNvSpPr>
            <a:spLocks noChangeArrowheads="1"/>
          </p:cNvSpPr>
          <p:nvPr/>
        </p:nvSpPr>
        <p:spPr bwMode="auto">
          <a:xfrm>
            <a:off x="6096000" y="1143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smtClean="0">
                <a:solidFill>
                  <a:schemeClr val="bg1"/>
                </a:solidFill>
                <a:hlinkClick r:id="rId11" action="ppaction://hlinksldjump"/>
              </a:rPr>
              <a:t>20 </a:t>
            </a:r>
            <a:r>
              <a:rPr lang="en-US" dirty="0">
                <a:solidFill>
                  <a:schemeClr val="bg1"/>
                </a:solidFill>
                <a:hlinkClick r:id="rId11" action="ppaction://hlinksldjump"/>
              </a:rPr>
              <a:t>Point</a:t>
            </a:r>
            <a:endParaRPr lang="en-US" dirty="0">
              <a:solidFill>
                <a:schemeClr val="bg1"/>
              </a:solidFill>
            </a:endParaRPr>
          </a:p>
        </p:txBody>
      </p:sp>
      <p:sp>
        <p:nvSpPr>
          <p:cNvPr id="2086" name="AutoShape 38">
            <a:hlinkClick r:id="" action="ppaction://noaction" highlightClick="1"/>
          </p:cNvPr>
          <p:cNvSpPr>
            <a:spLocks noChangeArrowheads="1"/>
          </p:cNvSpPr>
          <p:nvPr/>
        </p:nvSpPr>
        <p:spPr bwMode="auto">
          <a:xfrm>
            <a:off x="7620000" y="1143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a:solidFill>
                  <a:schemeClr val="bg1"/>
                </a:solidFill>
                <a:hlinkClick r:id="rId12" action="ppaction://hlinksldjump"/>
              </a:rPr>
              <a:t>10 Point</a:t>
            </a:r>
            <a:endParaRPr lang="en-US" dirty="0">
              <a:solidFill>
                <a:schemeClr val="bg1"/>
              </a:solidFill>
            </a:endParaRPr>
          </a:p>
        </p:txBody>
      </p:sp>
      <p:sp>
        <p:nvSpPr>
          <p:cNvPr id="2087" name="AutoShape 39">
            <a:hlinkClick r:id="" action="ppaction://noaction" highlightClick="1"/>
          </p:cNvPr>
          <p:cNvSpPr>
            <a:spLocks noChangeArrowheads="1"/>
          </p:cNvSpPr>
          <p:nvPr/>
        </p:nvSpPr>
        <p:spPr bwMode="auto">
          <a:xfrm>
            <a:off x="1524000" y="2286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13" action="ppaction://hlinksldjump"/>
              </a:rPr>
              <a:t>20 Points</a:t>
            </a:r>
            <a:endParaRPr lang="en-US">
              <a:solidFill>
                <a:schemeClr val="bg1"/>
              </a:solidFill>
            </a:endParaRPr>
          </a:p>
        </p:txBody>
      </p:sp>
      <p:sp>
        <p:nvSpPr>
          <p:cNvPr id="2088" name="AutoShape 40">
            <a:hlinkClick r:id="" action="ppaction://noaction" highlightClick="1"/>
          </p:cNvPr>
          <p:cNvSpPr>
            <a:spLocks noChangeArrowheads="1"/>
          </p:cNvSpPr>
          <p:nvPr/>
        </p:nvSpPr>
        <p:spPr bwMode="auto">
          <a:xfrm>
            <a:off x="3048000" y="2286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a:solidFill>
                  <a:schemeClr val="bg1"/>
                </a:solidFill>
                <a:hlinkClick r:id="rId14" action="ppaction://hlinksldjump"/>
              </a:rPr>
              <a:t>20 Points</a:t>
            </a:r>
            <a:endParaRPr lang="en-US" dirty="0">
              <a:solidFill>
                <a:schemeClr val="bg1"/>
              </a:solidFill>
            </a:endParaRPr>
          </a:p>
        </p:txBody>
      </p:sp>
      <p:sp>
        <p:nvSpPr>
          <p:cNvPr id="2089" name="AutoShape 41">
            <a:hlinkClick r:id="" action="ppaction://noaction" highlightClick="1"/>
          </p:cNvPr>
          <p:cNvSpPr>
            <a:spLocks noChangeArrowheads="1"/>
          </p:cNvSpPr>
          <p:nvPr/>
        </p:nvSpPr>
        <p:spPr bwMode="auto">
          <a:xfrm>
            <a:off x="4572000" y="2286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15" action="ppaction://hlinksldjump"/>
              </a:rPr>
              <a:t>20 Points</a:t>
            </a:r>
            <a:endParaRPr lang="en-US">
              <a:solidFill>
                <a:schemeClr val="bg1"/>
              </a:solidFill>
            </a:endParaRPr>
          </a:p>
        </p:txBody>
      </p:sp>
      <p:sp>
        <p:nvSpPr>
          <p:cNvPr id="2090" name="AutoShape 42">
            <a:hlinkClick r:id="" action="ppaction://noaction" highlightClick="1"/>
          </p:cNvPr>
          <p:cNvSpPr>
            <a:spLocks noChangeArrowheads="1"/>
          </p:cNvSpPr>
          <p:nvPr/>
        </p:nvSpPr>
        <p:spPr bwMode="auto">
          <a:xfrm>
            <a:off x="6096000" y="2286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smtClean="0">
                <a:solidFill>
                  <a:schemeClr val="bg1"/>
                </a:solidFill>
                <a:hlinkClick r:id="rId16" action="ppaction://hlinksldjump"/>
              </a:rPr>
              <a:t>30 </a:t>
            </a:r>
            <a:r>
              <a:rPr lang="en-US" dirty="0">
                <a:solidFill>
                  <a:schemeClr val="bg1"/>
                </a:solidFill>
                <a:hlinkClick r:id="rId16" action="ppaction://hlinksldjump"/>
              </a:rPr>
              <a:t>Points</a:t>
            </a:r>
            <a:endParaRPr lang="en-US" dirty="0">
              <a:solidFill>
                <a:schemeClr val="bg1"/>
              </a:solidFill>
            </a:endParaRPr>
          </a:p>
        </p:txBody>
      </p:sp>
      <p:sp>
        <p:nvSpPr>
          <p:cNvPr id="2091" name="AutoShape 43">
            <a:hlinkClick r:id="" action="ppaction://noaction" highlightClick="1"/>
          </p:cNvPr>
          <p:cNvSpPr>
            <a:spLocks noChangeArrowheads="1"/>
          </p:cNvSpPr>
          <p:nvPr/>
        </p:nvSpPr>
        <p:spPr bwMode="auto">
          <a:xfrm>
            <a:off x="7620000" y="2286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17" action="ppaction://hlinksldjump"/>
              </a:rPr>
              <a:t>20 Points</a:t>
            </a:r>
            <a:endParaRPr lang="en-US">
              <a:solidFill>
                <a:schemeClr val="bg1"/>
              </a:solidFill>
            </a:endParaRPr>
          </a:p>
        </p:txBody>
      </p:sp>
      <p:sp>
        <p:nvSpPr>
          <p:cNvPr id="2092" name="AutoShape 44">
            <a:hlinkClick r:id="" action="ppaction://noaction" highlightClick="1"/>
          </p:cNvPr>
          <p:cNvSpPr>
            <a:spLocks noChangeArrowheads="1"/>
          </p:cNvSpPr>
          <p:nvPr/>
        </p:nvSpPr>
        <p:spPr bwMode="auto">
          <a:xfrm>
            <a:off x="1524000" y="3429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18" action="ppaction://hlinksldjump"/>
              </a:rPr>
              <a:t>30 Points</a:t>
            </a:r>
            <a:endParaRPr lang="en-US">
              <a:solidFill>
                <a:schemeClr val="bg1"/>
              </a:solidFill>
            </a:endParaRPr>
          </a:p>
        </p:txBody>
      </p:sp>
      <p:sp>
        <p:nvSpPr>
          <p:cNvPr id="2093" name="AutoShape 45">
            <a:hlinkClick r:id="" action="ppaction://noaction" highlightClick="1"/>
          </p:cNvPr>
          <p:cNvSpPr>
            <a:spLocks noChangeArrowheads="1"/>
          </p:cNvSpPr>
          <p:nvPr/>
        </p:nvSpPr>
        <p:spPr bwMode="auto">
          <a:xfrm>
            <a:off x="1524000" y="4572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19" action="ppaction://hlinksldjump"/>
              </a:rPr>
              <a:t>40 Points</a:t>
            </a:r>
            <a:endParaRPr lang="en-US">
              <a:solidFill>
                <a:schemeClr val="bg1"/>
              </a:solidFill>
            </a:endParaRPr>
          </a:p>
        </p:txBody>
      </p:sp>
      <p:sp>
        <p:nvSpPr>
          <p:cNvPr id="2094" name="AutoShape 46">
            <a:hlinkClick r:id="" action="ppaction://noaction" highlightClick="1"/>
          </p:cNvPr>
          <p:cNvSpPr>
            <a:spLocks noChangeArrowheads="1"/>
          </p:cNvSpPr>
          <p:nvPr/>
        </p:nvSpPr>
        <p:spPr bwMode="auto">
          <a:xfrm>
            <a:off x="1524000" y="5715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0" action="ppaction://hlinksldjump"/>
              </a:rPr>
              <a:t>50 Points</a:t>
            </a:r>
            <a:endParaRPr lang="en-US">
              <a:solidFill>
                <a:schemeClr val="bg1"/>
              </a:solidFill>
            </a:endParaRPr>
          </a:p>
        </p:txBody>
      </p:sp>
      <p:sp>
        <p:nvSpPr>
          <p:cNvPr id="2095" name="AutoShape 47">
            <a:hlinkClick r:id="" action="ppaction://noaction" highlightClick="1"/>
          </p:cNvPr>
          <p:cNvSpPr>
            <a:spLocks noChangeArrowheads="1"/>
          </p:cNvSpPr>
          <p:nvPr/>
        </p:nvSpPr>
        <p:spPr bwMode="auto">
          <a:xfrm>
            <a:off x="3048000" y="3429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1" action="ppaction://hlinksldjump"/>
              </a:rPr>
              <a:t>30 Points</a:t>
            </a:r>
            <a:endParaRPr lang="en-US">
              <a:solidFill>
                <a:schemeClr val="bg1"/>
              </a:solidFill>
            </a:endParaRPr>
          </a:p>
        </p:txBody>
      </p:sp>
      <p:sp>
        <p:nvSpPr>
          <p:cNvPr id="2096" name="AutoShape 48">
            <a:hlinkClick r:id="" action="ppaction://noaction" highlightClick="1"/>
          </p:cNvPr>
          <p:cNvSpPr>
            <a:spLocks noChangeArrowheads="1"/>
          </p:cNvSpPr>
          <p:nvPr/>
        </p:nvSpPr>
        <p:spPr bwMode="auto">
          <a:xfrm>
            <a:off x="4572000" y="3429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2" action="ppaction://hlinksldjump"/>
              </a:rPr>
              <a:t>30 Points</a:t>
            </a:r>
            <a:endParaRPr lang="en-US">
              <a:solidFill>
                <a:schemeClr val="bg1"/>
              </a:solidFill>
            </a:endParaRPr>
          </a:p>
        </p:txBody>
      </p:sp>
      <p:sp>
        <p:nvSpPr>
          <p:cNvPr id="2097" name="AutoShape 49">
            <a:hlinkClick r:id="" action="ppaction://noaction" highlightClick="1"/>
          </p:cNvPr>
          <p:cNvSpPr>
            <a:spLocks noChangeArrowheads="1"/>
          </p:cNvSpPr>
          <p:nvPr/>
        </p:nvSpPr>
        <p:spPr bwMode="auto">
          <a:xfrm>
            <a:off x="6096000" y="3429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smtClean="0">
                <a:solidFill>
                  <a:schemeClr val="bg1"/>
                </a:solidFill>
                <a:hlinkClick r:id="rId23" action="ppaction://hlinksldjump"/>
              </a:rPr>
              <a:t>40 </a:t>
            </a:r>
            <a:r>
              <a:rPr lang="en-US" dirty="0">
                <a:solidFill>
                  <a:schemeClr val="bg1"/>
                </a:solidFill>
                <a:hlinkClick r:id="rId23" action="ppaction://hlinksldjump"/>
              </a:rPr>
              <a:t>Points</a:t>
            </a:r>
            <a:endParaRPr lang="en-US" dirty="0">
              <a:solidFill>
                <a:schemeClr val="bg1"/>
              </a:solidFill>
            </a:endParaRPr>
          </a:p>
        </p:txBody>
      </p:sp>
      <p:sp>
        <p:nvSpPr>
          <p:cNvPr id="2098" name="AutoShape 50">
            <a:hlinkClick r:id="" action="ppaction://noaction" highlightClick="1"/>
          </p:cNvPr>
          <p:cNvSpPr>
            <a:spLocks noChangeArrowheads="1"/>
          </p:cNvSpPr>
          <p:nvPr/>
        </p:nvSpPr>
        <p:spPr bwMode="auto">
          <a:xfrm>
            <a:off x="7620000" y="3429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4" action="ppaction://hlinksldjump"/>
              </a:rPr>
              <a:t>30 Points</a:t>
            </a:r>
            <a:endParaRPr lang="en-US">
              <a:solidFill>
                <a:schemeClr val="bg1"/>
              </a:solidFill>
            </a:endParaRPr>
          </a:p>
        </p:txBody>
      </p:sp>
      <p:sp>
        <p:nvSpPr>
          <p:cNvPr id="2099" name="AutoShape 51">
            <a:hlinkClick r:id="" action="ppaction://noaction" highlightClick="1"/>
          </p:cNvPr>
          <p:cNvSpPr>
            <a:spLocks noChangeArrowheads="1"/>
          </p:cNvSpPr>
          <p:nvPr/>
        </p:nvSpPr>
        <p:spPr bwMode="auto">
          <a:xfrm>
            <a:off x="3048000" y="4572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5" action="ppaction://hlinksldjump"/>
              </a:rPr>
              <a:t>40 Points</a:t>
            </a:r>
            <a:endParaRPr lang="en-US">
              <a:solidFill>
                <a:schemeClr val="bg1"/>
              </a:solidFill>
            </a:endParaRPr>
          </a:p>
        </p:txBody>
      </p:sp>
      <p:sp>
        <p:nvSpPr>
          <p:cNvPr id="2100" name="AutoShape 52">
            <a:hlinkClick r:id="" action="ppaction://noaction" highlightClick="1"/>
          </p:cNvPr>
          <p:cNvSpPr>
            <a:spLocks noChangeArrowheads="1"/>
          </p:cNvSpPr>
          <p:nvPr/>
        </p:nvSpPr>
        <p:spPr bwMode="auto">
          <a:xfrm>
            <a:off x="4572000" y="4572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6" action="ppaction://hlinksldjump"/>
              </a:rPr>
              <a:t>40 Points</a:t>
            </a:r>
            <a:endParaRPr lang="en-US">
              <a:solidFill>
                <a:schemeClr val="bg1"/>
              </a:solidFill>
            </a:endParaRPr>
          </a:p>
        </p:txBody>
      </p:sp>
      <p:sp>
        <p:nvSpPr>
          <p:cNvPr id="2101" name="AutoShape 53">
            <a:hlinkClick r:id="" action="ppaction://noaction" highlightClick="1"/>
          </p:cNvPr>
          <p:cNvSpPr>
            <a:spLocks noChangeArrowheads="1"/>
          </p:cNvSpPr>
          <p:nvPr/>
        </p:nvSpPr>
        <p:spPr bwMode="auto">
          <a:xfrm>
            <a:off x="6096000" y="4572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smtClean="0">
                <a:solidFill>
                  <a:schemeClr val="bg1"/>
                </a:solidFill>
                <a:hlinkClick r:id="rId27" action="ppaction://hlinksldjump"/>
              </a:rPr>
              <a:t>50 </a:t>
            </a:r>
            <a:r>
              <a:rPr lang="en-US" dirty="0">
                <a:solidFill>
                  <a:schemeClr val="bg1"/>
                </a:solidFill>
                <a:hlinkClick r:id="rId27" action="ppaction://hlinksldjump"/>
              </a:rPr>
              <a:t>Points</a:t>
            </a:r>
            <a:endParaRPr lang="en-US" dirty="0">
              <a:solidFill>
                <a:schemeClr val="bg1"/>
              </a:solidFill>
            </a:endParaRPr>
          </a:p>
        </p:txBody>
      </p:sp>
      <p:sp>
        <p:nvSpPr>
          <p:cNvPr id="2102" name="AutoShape 54">
            <a:hlinkClick r:id="" action="ppaction://noaction" highlightClick="1"/>
          </p:cNvPr>
          <p:cNvSpPr>
            <a:spLocks noChangeArrowheads="1"/>
          </p:cNvSpPr>
          <p:nvPr/>
        </p:nvSpPr>
        <p:spPr bwMode="auto">
          <a:xfrm>
            <a:off x="7620000" y="4572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8" action="ppaction://hlinksldjump"/>
              </a:rPr>
              <a:t>40 Points</a:t>
            </a:r>
            <a:endParaRPr lang="en-US">
              <a:solidFill>
                <a:schemeClr val="bg1"/>
              </a:solidFill>
            </a:endParaRPr>
          </a:p>
        </p:txBody>
      </p:sp>
      <p:sp>
        <p:nvSpPr>
          <p:cNvPr id="2103" name="AutoShape 55">
            <a:hlinkClick r:id="" action="ppaction://noaction" highlightClick="1"/>
          </p:cNvPr>
          <p:cNvSpPr>
            <a:spLocks noChangeArrowheads="1"/>
          </p:cNvSpPr>
          <p:nvPr/>
        </p:nvSpPr>
        <p:spPr bwMode="auto">
          <a:xfrm>
            <a:off x="3048000" y="5715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29" action="ppaction://hlinksldjump"/>
              </a:rPr>
              <a:t>50 Points</a:t>
            </a:r>
            <a:endParaRPr lang="en-US">
              <a:solidFill>
                <a:schemeClr val="bg1"/>
              </a:solidFill>
            </a:endParaRPr>
          </a:p>
        </p:txBody>
      </p:sp>
      <p:sp>
        <p:nvSpPr>
          <p:cNvPr id="2104" name="AutoShape 56">
            <a:hlinkClick r:id="" action="ppaction://noaction" highlightClick="1"/>
          </p:cNvPr>
          <p:cNvSpPr>
            <a:spLocks noChangeArrowheads="1"/>
          </p:cNvSpPr>
          <p:nvPr/>
        </p:nvSpPr>
        <p:spPr bwMode="auto">
          <a:xfrm>
            <a:off x="4572000" y="5715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a:solidFill>
                  <a:schemeClr val="bg1"/>
                </a:solidFill>
                <a:hlinkClick r:id="rId30" action="ppaction://hlinksldjump"/>
              </a:rPr>
              <a:t>50 Points</a:t>
            </a:r>
            <a:endParaRPr lang="en-US">
              <a:solidFill>
                <a:schemeClr val="bg1"/>
              </a:solidFill>
            </a:endParaRPr>
          </a:p>
        </p:txBody>
      </p:sp>
      <p:sp>
        <p:nvSpPr>
          <p:cNvPr id="2105" name="AutoShape 57">
            <a:hlinkClick r:id="" action="ppaction://noaction" highlightClick="1"/>
          </p:cNvPr>
          <p:cNvSpPr>
            <a:spLocks noChangeArrowheads="1"/>
          </p:cNvSpPr>
          <p:nvPr/>
        </p:nvSpPr>
        <p:spPr bwMode="auto">
          <a:xfrm>
            <a:off x="6096000" y="5715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smtClean="0">
                <a:solidFill>
                  <a:schemeClr val="bg1"/>
                </a:solidFill>
                <a:hlinkClick r:id="rId31" action="ppaction://hlinksldjump"/>
              </a:rPr>
              <a:t>60 </a:t>
            </a:r>
            <a:r>
              <a:rPr lang="en-US" dirty="0">
                <a:solidFill>
                  <a:schemeClr val="bg1"/>
                </a:solidFill>
                <a:hlinkClick r:id="rId31" action="ppaction://hlinksldjump"/>
              </a:rPr>
              <a:t>Points</a:t>
            </a:r>
            <a:endParaRPr lang="en-US" dirty="0">
              <a:solidFill>
                <a:schemeClr val="bg1"/>
              </a:solidFill>
            </a:endParaRPr>
          </a:p>
        </p:txBody>
      </p:sp>
      <p:sp>
        <p:nvSpPr>
          <p:cNvPr id="2106" name="AutoShape 58">
            <a:hlinkClick r:id="" action="ppaction://noaction" highlightClick="1"/>
          </p:cNvPr>
          <p:cNvSpPr>
            <a:spLocks noChangeArrowheads="1"/>
          </p:cNvSpPr>
          <p:nvPr/>
        </p:nvSpPr>
        <p:spPr bwMode="auto">
          <a:xfrm>
            <a:off x="7620000" y="571500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dirty="0">
                <a:solidFill>
                  <a:schemeClr val="bg1"/>
                </a:solidFill>
                <a:hlinkClick r:id="rId32" action="ppaction://hlinksldjump"/>
              </a:rPr>
              <a:t>50 Points</a:t>
            </a:r>
            <a:endParaRPr lang="en-US" dirty="0">
              <a:solidFill>
                <a:schemeClr val="bg1"/>
              </a:solidFill>
            </a:endParaRPr>
          </a:p>
        </p:txBody>
      </p:sp>
      <p:sp>
        <p:nvSpPr>
          <p:cNvPr id="2108" name="AutoShape 60">
            <a:hlinkClick r:id="rId2" action="ppaction://hlinksldjump" highlightClick="1"/>
          </p:cNvPr>
          <p:cNvSpPr>
            <a:spLocks noChangeArrowheads="1"/>
          </p:cNvSpPr>
          <p:nvPr/>
        </p:nvSpPr>
        <p:spPr bwMode="auto">
          <a:xfrm>
            <a:off x="3048000" y="0"/>
            <a:ext cx="1524000" cy="1143000"/>
          </a:xfrm>
          <a:prstGeom prst="actionButtonBlank">
            <a:avLst/>
          </a:prstGeom>
          <a:gradFill>
            <a:gsLst>
              <a:gs pos="36000">
                <a:srgbClr val="FFFFFF">
                  <a:alpha val="73000"/>
                </a:srgbClr>
              </a:gs>
              <a:gs pos="7001">
                <a:srgbClr val="E6E6E6"/>
              </a:gs>
              <a:gs pos="32001">
                <a:srgbClr val="7D8496"/>
              </a:gs>
              <a:gs pos="47000">
                <a:srgbClr val="E6E6E6"/>
              </a:gs>
              <a:gs pos="85001">
                <a:srgbClr val="7D8496"/>
              </a:gs>
              <a:gs pos="100000">
                <a:srgbClr val="E6E6E6"/>
              </a:gs>
            </a:gsLst>
            <a:lin ang="5400000" scaled="0"/>
          </a:gradFill>
          <a:ln w="9525">
            <a:solidFill>
              <a:schemeClr val="tx1"/>
            </a:solidFill>
            <a:miter lim="800000"/>
            <a:headEnd/>
            <a:tailEnd/>
          </a:ln>
          <a:effectLst/>
        </p:spPr>
        <p:txBody>
          <a:bodyPr wrap="none" anchor="ctr"/>
          <a:lstStyle/>
          <a:p>
            <a:r>
              <a:rPr lang="en-US" sz="2300" dirty="0" smtClean="0">
                <a:solidFill>
                  <a:schemeClr val="bg1"/>
                </a:solidFill>
              </a:rPr>
              <a:t>Handling </a:t>
            </a:r>
          </a:p>
          <a:p>
            <a:r>
              <a:rPr lang="en-US" sz="2300" dirty="0" smtClean="0">
                <a:solidFill>
                  <a:schemeClr val="bg1"/>
                </a:solidFill>
              </a:rPr>
              <a:t>Motions</a:t>
            </a:r>
            <a:endParaRPr lang="en-US" sz="2300" b="0" dirty="0">
              <a:solidFill>
                <a:schemeClr val="bg1"/>
              </a:solidFill>
            </a:endParaRPr>
          </a:p>
        </p:txBody>
      </p:sp>
      <p:pic>
        <p:nvPicPr>
          <p:cNvPr id="40" name="Picture 39">
            <a:hlinkClick r:id="rId33" action="ppaction://hlinksldjump"/>
          </p:cNvPr>
          <p:cNvPicPr>
            <a:picLocks noChangeAspect="1" noChangeArrowheads="1"/>
          </p:cNvPicPr>
          <p:nvPr/>
        </p:nvPicPr>
        <p:blipFill>
          <a:blip r:embed="rId34" cstate="print"/>
          <a:srcRect/>
          <a:stretch>
            <a:fillRect/>
          </a:stretch>
        </p:blipFill>
        <p:spPr bwMode="auto">
          <a:xfrm>
            <a:off x="8937625" y="6591300"/>
            <a:ext cx="206375" cy="2667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ransition advTm="1466"/>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762000" y="1295400"/>
            <a:ext cx="76200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when no one else is speaking.</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533400" y="1447800"/>
            <a:ext cx="81534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This rule determines if debate is in order or not</a:t>
            </a:r>
            <a:r>
              <a:rPr lang="en-US" sz="7200" dirty="0" smtClean="0">
                <a:solidFill>
                  <a:schemeClr val="tx1"/>
                </a:solidFill>
              </a:rPr>
              <a:t>.</a:t>
            </a:r>
            <a:endParaRPr lang="en-US" dirty="0">
              <a:solidFill>
                <a:schemeClr val="tx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533400" y="1447800"/>
            <a:ext cx="81534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the ‘germaneness rule’</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609600" y="1066800"/>
            <a:ext cx="79248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This is the kind of vote required to </a:t>
            </a:r>
            <a:r>
              <a:rPr lang="en-US" sz="7200" b="0" dirty="0" smtClean="0">
                <a:solidFill>
                  <a:schemeClr val="bg1"/>
                </a:solidFill>
              </a:rPr>
              <a:t>limit</a:t>
            </a:r>
            <a:r>
              <a:rPr lang="en-US" sz="7200" dirty="0" smtClean="0">
                <a:solidFill>
                  <a:schemeClr val="bg1"/>
                </a:solidFill>
              </a:rPr>
              <a:t> or </a:t>
            </a:r>
            <a:r>
              <a:rPr lang="en-US" sz="7200" b="0" dirty="0" smtClean="0">
                <a:solidFill>
                  <a:schemeClr val="bg1"/>
                </a:solidFill>
              </a:rPr>
              <a:t>extend the limits</a:t>
            </a:r>
            <a:r>
              <a:rPr lang="en-US" sz="7200" dirty="0" smtClean="0">
                <a:solidFill>
                  <a:schemeClr val="bg1"/>
                </a:solidFill>
              </a:rPr>
              <a:t> of debate.</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609600" y="1600200"/>
            <a:ext cx="7924800" cy="1189038"/>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a 2/3 vote?</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685800" y="1447800"/>
            <a:ext cx="77724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chair should ask for this when a motion to amend is made. </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685800" y="1447800"/>
            <a:ext cx="77724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‘the amendment in writing’?</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533400" y="1371600"/>
            <a:ext cx="80772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This motion can be used to put off taking a vote.</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533400" y="1371600"/>
            <a:ext cx="8077200" cy="3416320"/>
          </a:xfrm>
          <a:prstGeom prst="rect">
            <a:avLst/>
          </a:prstGeom>
          <a:noFill/>
          <a:ln w="9525">
            <a:noFill/>
            <a:miter lim="800000"/>
            <a:headEnd/>
            <a:tailEnd/>
          </a:ln>
          <a:effectLst/>
        </p:spPr>
        <p:txBody>
          <a:bodyPr>
            <a:spAutoFit/>
          </a:bodyPr>
          <a:lstStyle/>
          <a:p>
            <a:pPr>
              <a:spcBef>
                <a:spcPct val="50000"/>
              </a:spcBef>
            </a:pPr>
            <a:r>
              <a:rPr lang="en-US" sz="7200" dirty="0" smtClean="0"/>
              <a:t>What is the motion to </a:t>
            </a:r>
            <a:r>
              <a:rPr lang="en-US" sz="7200" b="0" dirty="0" smtClean="0"/>
              <a:t>postpone to a certain time</a:t>
            </a:r>
            <a:r>
              <a:rPr lang="en-US" sz="7200" dirty="0" smtClean="0"/>
              <a:t>?</a:t>
            </a:r>
            <a:endParaRPr lang="en-US" dirty="0"/>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9" name="TextBox 8"/>
          <p:cNvSpPr txBox="1"/>
          <p:nvPr/>
        </p:nvSpPr>
        <p:spPr>
          <a:xfrm>
            <a:off x="0" y="-381000"/>
            <a:ext cx="9144000" cy="8217634"/>
          </a:xfrm>
          <a:prstGeom prst="rect">
            <a:avLst/>
          </a:prstGeom>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7200" dirty="0" smtClean="0">
                <a:solidFill>
                  <a:schemeClr val="tx1"/>
                </a:solidFill>
              </a:rPr>
              <a:t>ANSWERS!</a:t>
            </a:r>
          </a:p>
          <a:p>
            <a:endParaRPr lang="en-US" sz="7200" dirty="0" smtClean="0">
              <a:solidFill>
                <a:schemeClr val="tx1"/>
              </a:solidFill>
            </a:endParaRP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ext Box 3"/>
          <p:cNvSpPr txBox="1">
            <a:spLocks noChangeArrowheads="1"/>
          </p:cNvSpPr>
          <p:nvPr/>
        </p:nvSpPr>
        <p:spPr bwMode="auto">
          <a:xfrm>
            <a:off x="0" y="0"/>
            <a:ext cx="9144000" cy="7294305"/>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w="9525">
            <a:noFill/>
            <a:miter lim="800000"/>
            <a:headEnd/>
            <a:tailEnd/>
          </a:ln>
          <a:effectLst/>
        </p:spPr>
        <p:txBody>
          <a:bodyPr wrap="square">
            <a:spAutoFit/>
          </a:bodyPr>
          <a:lstStyle/>
          <a:p>
            <a:pPr>
              <a:spcBef>
                <a:spcPct val="50000"/>
              </a:spcBef>
            </a:pPr>
            <a:r>
              <a:rPr lang="en-US" sz="7200" u="sng" dirty="0" smtClean="0">
                <a:solidFill>
                  <a:schemeClr val="bg1"/>
                </a:solidFill>
              </a:rPr>
              <a:t>New</a:t>
            </a:r>
            <a:r>
              <a:rPr lang="en-US" sz="7200" dirty="0" smtClean="0">
                <a:solidFill>
                  <a:schemeClr val="bg1"/>
                </a:solidFill>
              </a:rPr>
              <a:t>: “That the high school students be encouraged to take up the sport tennis, and form their own league.”</a:t>
            </a:r>
          </a:p>
          <a:p>
            <a:pPr>
              <a:spcBef>
                <a:spcPct val="50000"/>
              </a:spcBef>
            </a:pPr>
            <a:endParaRPr lang="en-US" dirty="0">
              <a:solidFill>
                <a:schemeClr val="bg1"/>
              </a:solidFill>
            </a:endParaRPr>
          </a:p>
        </p:txBody>
      </p:sp>
      <p:sp>
        <p:nvSpPr>
          <p:cNvPr id="4" name="Text Box 3"/>
          <p:cNvSpPr txBox="1">
            <a:spLocks noChangeArrowheads="1"/>
          </p:cNvSpPr>
          <p:nvPr/>
        </p:nvSpPr>
        <p:spPr bwMode="auto">
          <a:xfrm>
            <a:off x="0" y="0"/>
            <a:ext cx="9144000" cy="7294305"/>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w="9525">
            <a:noFill/>
            <a:miter lim="800000"/>
            <a:headEnd/>
            <a:tailEnd/>
          </a:ln>
          <a:effectLst/>
        </p:spPr>
        <p:txBody>
          <a:bodyPr wrap="square">
            <a:spAutoFit/>
          </a:bodyPr>
          <a:lstStyle/>
          <a:p>
            <a:pPr>
              <a:spcBef>
                <a:spcPct val="50000"/>
              </a:spcBef>
            </a:pPr>
            <a:r>
              <a:rPr lang="en-US" sz="7200" u="sng" dirty="0" smtClean="0">
                <a:solidFill>
                  <a:schemeClr val="bg1"/>
                </a:solidFill>
              </a:rPr>
              <a:t>Original</a:t>
            </a:r>
            <a:r>
              <a:rPr lang="en-US" sz="7200" dirty="0" smtClean="0">
                <a:solidFill>
                  <a:schemeClr val="bg1"/>
                </a:solidFill>
              </a:rPr>
              <a:t>: “That the Tennis League establish a division open to seniors enrolled in city high schools.”</a:t>
            </a:r>
          </a:p>
          <a:p>
            <a:pPr>
              <a:spcBef>
                <a:spcPct val="50000"/>
              </a:spcBef>
            </a:pPr>
            <a:endParaRPr lang="en-US" dirty="0">
              <a:solidFill>
                <a:schemeClr val="bg1"/>
              </a:solidFill>
            </a:endParaRPr>
          </a:p>
        </p:txBody>
      </p:sp>
      <p:sp>
        <p:nvSpPr>
          <p:cNvPr id="30723" name="Text Box 3"/>
          <p:cNvSpPr txBox="1">
            <a:spLocks noChangeArrowheads="1"/>
          </p:cNvSpPr>
          <p:nvPr/>
        </p:nvSpPr>
        <p:spPr bwMode="auto">
          <a:xfrm>
            <a:off x="0" y="0"/>
            <a:ext cx="9144000" cy="7294305"/>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a:ln w="9525">
            <a:noFill/>
            <a:miter lim="800000"/>
            <a:headEnd/>
            <a:tailEnd/>
          </a:ln>
          <a:effectLst/>
        </p:spPr>
        <p:txBody>
          <a:bodyPr wrap="square">
            <a:spAutoFit/>
          </a:bodyPr>
          <a:lstStyle/>
          <a:p>
            <a:pPr>
              <a:spcBef>
                <a:spcPct val="50000"/>
              </a:spcBef>
            </a:pPr>
            <a:endParaRPr lang="en-US" sz="7200" dirty="0" smtClean="0">
              <a:solidFill>
                <a:schemeClr val="bg1"/>
              </a:solidFill>
            </a:endParaRPr>
          </a:p>
          <a:p>
            <a:pPr>
              <a:spcBef>
                <a:spcPct val="50000"/>
              </a:spcBef>
            </a:pPr>
            <a:r>
              <a:rPr lang="en-US" sz="7200" dirty="0" smtClean="0">
                <a:solidFill>
                  <a:schemeClr val="bg1"/>
                </a:solidFill>
              </a:rPr>
              <a:t>The following is an example of thi</a:t>
            </a:r>
            <a:r>
              <a:rPr lang="en-US" sz="7200" dirty="0" smtClean="0">
                <a:solidFill>
                  <a:schemeClr val="bg1"/>
                </a:solidFill>
              </a:rPr>
              <a:t>s kind of amendment.</a:t>
            </a:r>
          </a:p>
          <a:p>
            <a:pPr>
              <a:spcBef>
                <a:spcPct val="50000"/>
              </a:spcBef>
            </a:pPr>
            <a:endParaRPr lang="en-US" sz="7200" dirty="0" smtClean="0">
              <a:solidFill>
                <a:schemeClr val="bg1"/>
              </a:solidFill>
            </a:endParaRPr>
          </a:p>
          <a:p>
            <a:pPr>
              <a:spcBef>
                <a:spcPct val="50000"/>
              </a:spcBef>
            </a:pP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4" cstate="print"/>
          <a:stretch>
            <a:fillRect/>
          </a:stretch>
        </p:blipFill>
        <p:spPr>
          <a:xfrm>
            <a:off x="8305800" y="6096000"/>
            <a:ext cx="244475" cy="244475"/>
          </a:xfrm>
          <a:prstGeom prst="rect">
            <a:avLst/>
          </a:prstGeom>
        </p:spPr>
      </p:pic>
      <p:sp>
        <p:nvSpPr>
          <p:cNvPr id="7" name="Text Box 3"/>
          <p:cNvSpPr txBox="1">
            <a:spLocks noChangeArrowheads="1"/>
          </p:cNvSpPr>
          <p:nvPr/>
        </p:nvSpPr>
        <p:spPr bwMode="auto">
          <a:xfrm>
            <a:off x="0" y="0"/>
            <a:ext cx="9144000" cy="7509748"/>
          </a:xfrm>
          <a:prstGeom prst="rect">
            <a:avLst/>
          </a:prstGeom>
          <a:blipFill>
            <a:blip r:embed="rId5" cstate="print"/>
            <a:stretch>
              <a:fillRect/>
            </a:stretch>
          </a:blipFill>
          <a:ln w="9525">
            <a:noFill/>
            <a:miter lim="800000"/>
            <a:headEnd/>
            <a:tailEnd/>
          </a:ln>
          <a:effectLst/>
        </p:spPr>
        <p:txBody>
          <a:bodyPr wrap="square">
            <a:spAutoFit/>
          </a:bodyPr>
          <a:lstStyle/>
          <a:p>
            <a:pPr>
              <a:spcBef>
                <a:spcPct val="50000"/>
              </a:spcBef>
            </a:pPr>
            <a:endParaRPr lang="en-US" sz="1400" dirty="0" smtClean="0">
              <a:solidFill>
                <a:schemeClr val="bg1"/>
              </a:solidFill>
            </a:endParaRPr>
          </a:p>
          <a:p>
            <a:pPr>
              <a:spcBef>
                <a:spcPct val="50000"/>
              </a:spcBef>
            </a:pPr>
            <a:r>
              <a:rPr lang="en-US" sz="7200" dirty="0" smtClean="0">
                <a:solidFill>
                  <a:schemeClr val="tx1"/>
                </a:solidFill>
              </a:rPr>
              <a:t>ALL PLAY</a:t>
            </a:r>
          </a:p>
          <a:p>
            <a:pPr>
              <a:spcBef>
                <a:spcPct val="50000"/>
              </a:spcBef>
            </a:pPr>
            <a:endParaRPr lang="en-US" sz="7200" dirty="0" smtClean="0">
              <a:solidFill>
                <a:schemeClr val="tx1"/>
              </a:solidFill>
            </a:endParaRPr>
          </a:p>
          <a:p>
            <a:pPr>
              <a:spcBef>
                <a:spcPct val="50000"/>
              </a:spcBef>
            </a:pPr>
            <a:endParaRPr lang="en-US" sz="7200" dirty="0" smtClean="0">
              <a:solidFill>
                <a:schemeClr val="tx1"/>
              </a:solidFill>
            </a:endParaRPr>
          </a:p>
          <a:p>
            <a:pPr>
              <a:spcBef>
                <a:spcPct val="50000"/>
              </a:spcBef>
            </a:pPr>
            <a:r>
              <a:rPr lang="en-US" sz="7200" dirty="0" smtClean="0">
                <a:solidFill>
                  <a:schemeClr val="tx1"/>
                </a:solidFill>
              </a:rPr>
              <a:t>60 points</a:t>
            </a:r>
          </a:p>
          <a:p>
            <a:pPr>
              <a:spcBef>
                <a:spcPct val="50000"/>
              </a:spcBef>
            </a:pPr>
            <a:endParaRPr lang="en-US" dirty="0">
              <a:solidFill>
                <a:schemeClr val="bg1"/>
              </a:solidFill>
            </a:endParaRPr>
          </a:p>
        </p:txBody>
      </p:sp>
      <p:pic>
        <p:nvPicPr>
          <p:cNvPr id="8" name="Jeopardy_Think_Music.mp3">
            <a:hlinkClick r:id="" action="ppaction://media"/>
          </p:cNvPr>
          <p:cNvPicPr>
            <a:picLocks noRot="1" noChangeAspect="1"/>
          </p:cNvPicPr>
          <p:nvPr>
            <a:audioFile r:link="rId2"/>
          </p:nvPr>
        </p:nvPicPr>
        <p:blipFill>
          <a:blip r:embed="rId6" cstate="print"/>
          <a:stretch>
            <a:fillRect/>
          </a:stretch>
        </p:blipFill>
        <p:spPr>
          <a:xfrm>
            <a:off x="7772400" y="59436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5" presetClass="exit" presetSubtype="0" fill="hold" grpId="0" nodeType="clickEffect">
                                  <p:stCondLst>
                                    <p:cond delay="0"/>
                                  </p:stCondLst>
                                  <p:childTnLst>
                                    <p:anim calcmode="lin" valueType="num">
                                      <p:cBhvr>
                                        <p:cTn id="10" dur="1000"/>
                                        <p:tgtEl>
                                          <p:spTgt spid="7"/>
                                        </p:tgtEl>
                                        <p:attrNameLst>
                                          <p:attrName>ppt_w</p:attrName>
                                        </p:attrNameLst>
                                      </p:cBhvr>
                                      <p:tavLst>
                                        <p:tav tm="0">
                                          <p:val>
                                            <p:strVal val="ppt_w"/>
                                          </p:val>
                                        </p:tav>
                                        <p:tav tm="100000">
                                          <p:val>
                                            <p:fltVal val="0"/>
                                          </p:val>
                                        </p:tav>
                                      </p:tavLst>
                                    </p:anim>
                                    <p:anim calcmode="lin" valueType="num">
                                      <p:cBhvr>
                                        <p:cTn id="11" dur="1000"/>
                                        <p:tgtEl>
                                          <p:spTgt spid="7"/>
                                        </p:tgtEl>
                                        <p:attrNameLst>
                                          <p:attrName>ppt_h</p:attrName>
                                        </p:attrNameLst>
                                      </p:cBhvr>
                                      <p:tavLst>
                                        <p:tav tm="0">
                                          <p:val>
                                            <p:strVal val="ppt_h"/>
                                          </p:val>
                                        </p:tav>
                                        <p:tav tm="100000">
                                          <p:val>
                                            <p:fltVal val="0"/>
                                          </p:val>
                                        </p:tav>
                                      </p:tavLst>
                                    </p:anim>
                                    <p:anim calcmode="lin" valueType="num">
                                      <p:cBhvr>
                                        <p:cTn id="12" dur="1000"/>
                                        <p:tgtEl>
                                          <p:spTgt spid="7"/>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3" dur="1000"/>
                                        <p:tgtEl>
                                          <p:spTgt spid="7"/>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4" dur="1" fill="hold">
                                          <p:stCondLst>
                                            <p:cond delay="999"/>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5" presetClass="exit" presetSubtype="0" fill="hold" grpId="0" nodeType="clickEffect">
                                  <p:stCondLst>
                                    <p:cond delay="0"/>
                                  </p:stCondLst>
                                  <p:childTnLst>
                                    <p:anim calcmode="lin" valueType="num">
                                      <p:cBhvr>
                                        <p:cTn id="18" dur="1000"/>
                                        <p:tgtEl>
                                          <p:spTgt spid="30723"/>
                                        </p:tgtEl>
                                        <p:attrNameLst>
                                          <p:attrName>ppt_w</p:attrName>
                                        </p:attrNameLst>
                                      </p:cBhvr>
                                      <p:tavLst>
                                        <p:tav tm="0">
                                          <p:val>
                                            <p:strVal val="ppt_w"/>
                                          </p:val>
                                        </p:tav>
                                        <p:tav tm="100000">
                                          <p:val>
                                            <p:fltVal val="0"/>
                                          </p:val>
                                        </p:tav>
                                      </p:tavLst>
                                    </p:anim>
                                    <p:anim calcmode="lin" valueType="num">
                                      <p:cBhvr>
                                        <p:cTn id="19" dur="1000"/>
                                        <p:tgtEl>
                                          <p:spTgt spid="30723"/>
                                        </p:tgtEl>
                                        <p:attrNameLst>
                                          <p:attrName>ppt_h</p:attrName>
                                        </p:attrNameLst>
                                      </p:cBhvr>
                                      <p:tavLst>
                                        <p:tav tm="0">
                                          <p:val>
                                            <p:strVal val="ppt_h"/>
                                          </p:val>
                                        </p:tav>
                                        <p:tav tm="100000">
                                          <p:val>
                                            <p:fltVal val="0"/>
                                          </p:val>
                                        </p:tav>
                                      </p:tavLst>
                                    </p:anim>
                                    <p:anim calcmode="lin" valueType="num">
                                      <p:cBhvr>
                                        <p:cTn id="20" dur="1000"/>
                                        <p:tgtEl>
                                          <p:spTgt spid="30723"/>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1" dur="1000"/>
                                        <p:tgtEl>
                                          <p:spTgt spid="30723"/>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22" dur="1" fill="hold">
                                          <p:stCondLst>
                                            <p:cond delay="999"/>
                                          </p:stCondLst>
                                        </p:cTn>
                                        <p:tgtEl>
                                          <p:spTgt spid="3072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5" presetClass="exit" presetSubtype="0" fill="hold" grpId="0" nodeType="clickEffect">
                                  <p:stCondLst>
                                    <p:cond delay="0"/>
                                  </p:stCondLst>
                                  <p:childTnLst>
                                    <p:anim calcmode="lin" valueType="num">
                                      <p:cBhvr>
                                        <p:cTn id="26" dur="1000"/>
                                        <p:tgtEl>
                                          <p:spTgt spid="4"/>
                                        </p:tgtEl>
                                        <p:attrNameLst>
                                          <p:attrName>ppt_w</p:attrName>
                                        </p:attrNameLst>
                                      </p:cBhvr>
                                      <p:tavLst>
                                        <p:tav tm="0">
                                          <p:val>
                                            <p:strVal val="ppt_w"/>
                                          </p:val>
                                        </p:tav>
                                        <p:tav tm="100000">
                                          <p:val>
                                            <p:fltVal val="0"/>
                                          </p:val>
                                        </p:tav>
                                      </p:tavLst>
                                    </p:anim>
                                    <p:anim calcmode="lin" valueType="num">
                                      <p:cBhvr>
                                        <p:cTn id="27" dur="1000"/>
                                        <p:tgtEl>
                                          <p:spTgt spid="4"/>
                                        </p:tgtEl>
                                        <p:attrNameLst>
                                          <p:attrName>ppt_h</p:attrName>
                                        </p:attrNameLst>
                                      </p:cBhvr>
                                      <p:tavLst>
                                        <p:tav tm="0">
                                          <p:val>
                                            <p:strVal val="ppt_h"/>
                                          </p:val>
                                        </p:tav>
                                        <p:tav tm="100000">
                                          <p:val>
                                            <p:fltVal val="0"/>
                                          </p:val>
                                        </p:tav>
                                      </p:tavLst>
                                    </p:anim>
                                    <p:anim calcmode="lin" valueType="num">
                                      <p:cBhvr>
                                        <p:cTn id="28" dur="1000"/>
                                        <p:tgtEl>
                                          <p:spTgt spid="4"/>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29" dur="1000"/>
                                        <p:tgtEl>
                                          <p:spTgt spid="4"/>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30"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31" fill="hold" display="0">
                  <p:stCondLst>
                    <p:cond delay="indefinite"/>
                  </p:stCondLst>
                  <p:endCondLst>
                    <p:cond evt="onPrev" delay="0">
                      <p:tgtEl>
                        <p:sldTgt/>
                      </p:tgtEl>
                    </p:cond>
                    <p:cond evt="onStopAudio" delay="0">
                      <p:tgtEl>
                        <p:sldTgt/>
                      </p:tgtEl>
                    </p:cond>
                  </p:endCondLst>
                </p:cTn>
                <p:tgtEl>
                  <p:spTgt spid="6"/>
                </p:tgtEl>
              </p:cMediaNode>
            </p:audio>
            <p:audio>
              <p:cMediaNode numSld="3" showWhenStopped="0">
                <p:cTn id="32" fill="hold" display="0">
                  <p:stCondLst>
                    <p:cond delay="indefinite"/>
                  </p:stCondLst>
                  <p:endCondLst>
                    <p:cond evt="onPrev" delay="0">
                      <p:tgtEl>
                        <p:sldTgt/>
                      </p:tgtEl>
                    </p:cond>
                    <p:cond evt="onStopAudio" delay="0">
                      <p:tgtEl>
                        <p:sldTgt/>
                      </p:tgtEl>
                    </p:cond>
                  </p:endCondLst>
                </p:cTn>
                <p:tgtEl>
                  <p:spTgt spid="8"/>
                </p:tgtEl>
              </p:cMediaNode>
            </p:audio>
          </p:childTnLst>
        </p:cTn>
      </p:par>
    </p:tnLst>
    <p:bldLst>
      <p:bldP spid="4" grpId="0" animBg="1"/>
      <p:bldP spid="30723"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041525" y="1128713"/>
            <a:ext cx="184150" cy="1189037"/>
          </a:xfrm>
          <a:prstGeom prst="rect">
            <a:avLst/>
          </a:prstGeom>
          <a:noFill/>
          <a:ln w="9525">
            <a:noFill/>
            <a:miter lim="800000"/>
            <a:headEnd/>
            <a:tailEnd/>
          </a:ln>
          <a:effectLst/>
        </p:spPr>
        <p:txBody>
          <a:bodyPr wrap="none">
            <a:spAutoFit/>
          </a:bodyPr>
          <a:lstStyle/>
          <a:p>
            <a:pPr algn="l"/>
            <a:endParaRPr lang="en-US" sz="7200" b="0">
              <a:solidFill>
                <a:schemeClr val="tx1"/>
              </a:solidFill>
            </a:endParaRPr>
          </a:p>
        </p:txBody>
      </p:sp>
      <p:sp>
        <p:nvSpPr>
          <p:cNvPr id="6151" name="Text Box 7"/>
          <p:cNvSpPr txBox="1">
            <a:spLocks noChangeArrowheads="1"/>
          </p:cNvSpPr>
          <p:nvPr/>
        </p:nvSpPr>
        <p:spPr bwMode="auto">
          <a:xfrm>
            <a:off x="838200" y="2133600"/>
            <a:ext cx="75438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meaning of equity.</a:t>
            </a:r>
            <a:endParaRPr lang="en-US" sz="7200" dirty="0">
              <a:solidFill>
                <a:schemeClr val="bg1"/>
              </a:solidFill>
            </a:endParaRPr>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ransition advTm="3169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685800" y="1600200"/>
            <a:ext cx="78486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the motion </a:t>
            </a:r>
            <a:r>
              <a:rPr lang="en-US" sz="7200" b="0" dirty="0" smtClean="0">
                <a:solidFill>
                  <a:schemeClr val="tx1"/>
                </a:solidFill>
              </a:rPr>
              <a:t>to substitute?</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609600" y="1371600"/>
            <a:ext cx="78486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These are the two kinds of committees.</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609600" y="1371600"/>
            <a:ext cx="78486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are </a:t>
            </a:r>
            <a:r>
              <a:rPr lang="en-US" sz="7200" b="0" dirty="0" smtClean="0">
                <a:solidFill>
                  <a:schemeClr val="tx1"/>
                </a:solidFill>
              </a:rPr>
              <a:t>standing</a:t>
            </a:r>
            <a:r>
              <a:rPr lang="en-US" sz="7200" dirty="0" smtClean="0">
                <a:solidFill>
                  <a:schemeClr val="tx1"/>
                </a:solidFill>
              </a:rPr>
              <a:t> &amp; </a:t>
            </a:r>
            <a:r>
              <a:rPr lang="en-US" sz="7200" b="0" dirty="0" smtClean="0">
                <a:solidFill>
                  <a:schemeClr val="tx1"/>
                </a:solidFill>
              </a:rPr>
              <a:t>special</a:t>
            </a:r>
            <a:r>
              <a:rPr lang="en-US" sz="7200" dirty="0" smtClean="0">
                <a:solidFill>
                  <a:schemeClr val="tx1"/>
                </a:solidFill>
              </a:rPr>
              <a:t> committees?</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685800" y="1447800"/>
            <a:ext cx="77724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An amendment should give these two details.</a:t>
            </a:r>
            <a:endParaRPr lang="en-US" sz="72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p:cNvSpPr txBox="1">
            <a:spLocks noChangeArrowheads="1"/>
          </p:cNvSpPr>
          <p:nvPr/>
        </p:nvSpPr>
        <p:spPr bwMode="auto">
          <a:xfrm>
            <a:off x="685800" y="152400"/>
            <a:ext cx="7772400" cy="6740307"/>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1. </a:t>
            </a:r>
            <a:r>
              <a:rPr lang="en-US" sz="7200" b="0" dirty="0" smtClean="0">
                <a:solidFill>
                  <a:schemeClr val="tx1"/>
                </a:solidFill>
              </a:rPr>
              <a:t>Exactly</a:t>
            </a:r>
            <a:r>
              <a:rPr lang="en-US" sz="7200" dirty="0" smtClean="0">
                <a:solidFill>
                  <a:schemeClr val="tx1"/>
                </a:solidFill>
              </a:rPr>
              <a:t> where in the motion the change is to be made 2. </a:t>
            </a:r>
            <a:r>
              <a:rPr lang="en-US" sz="7200" b="0" dirty="0" smtClean="0">
                <a:solidFill>
                  <a:schemeClr val="tx1"/>
                </a:solidFill>
              </a:rPr>
              <a:t>Precisely</a:t>
            </a:r>
            <a:r>
              <a:rPr lang="en-US" sz="7200" dirty="0" smtClean="0">
                <a:solidFill>
                  <a:schemeClr val="tx1"/>
                </a:solidFill>
              </a:rPr>
              <a:t> what words to use?</a:t>
            </a:r>
            <a:endParaRPr lang="en-US" sz="7200"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609600" y="1295400"/>
            <a:ext cx="7924800" cy="1200329"/>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use of ‘appeal.’</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3"/>
          <p:cNvSpPr txBox="1">
            <a:spLocks noChangeArrowheads="1"/>
          </p:cNvSpPr>
          <p:nvPr/>
        </p:nvSpPr>
        <p:spPr bwMode="auto">
          <a:xfrm>
            <a:off x="609600" y="1295400"/>
            <a:ext cx="79248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a member’s questioning of the chair’s ruling.</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762000" y="1447800"/>
            <a:ext cx="75438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usage or context of </a:t>
            </a:r>
            <a:r>
              <a:rPr lang="en-US" sz="7200" i="1" dirty="0" smtClean="0">
                <a:solidFill>
                  <a:schemeClr val="bg1"/>
                </a:solidFill>
              </a:rPr>
              <a:t>commit</a:t>
            </a:r>
            <a:r>
              <a:rPr lang="en-US" sz="7200" dirty="0" smtClean="0">
                <a:solidFill>
                  <a:schemeClr val="bg1"/>
                </a:solidFill>
              </a:rPr>
              <a:t> or </a:t>
            </a:r>
            <a:r>
              <a:rPr lang="en-US" sz="7200" i="1" dirty="0">
                <a:solidFill>
                  <a:schemeClr val="bg1"/>
                </a:solidFill>
              </a:rPr>
              <a:t>r</a:t>
            </a:r>
            <a:r>
              <a:rPr lang="en-US" sz="7200" i="1" dirty="0" smtClean="0">
                <a:solidFill>
                  <a:schemeClr val="bg1"/>
                </a:solidFill>
              </a:rPr>
              <a:t>efer</a:t>
            </a:r>
            <a:r>
              <a:rPr lang="en-US" sz="7200" dirty="0" smtClean="0">
                <a:solidFill>
                  <a:schemeClr val="bg1"/>
                </a:solidFill>
              </a:rPr>
              <a:t>.</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762000" y="1752600"/>
            <a:ext cx="7543800" cy="34163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to “hand over” something to a committee?</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5843" name="Text Box 3"/>
          <p:cNvSpPr txBox="1">
            <a:spLocks noChangeArrowheads="1"/>
          </p:cNvSpPr>
          <p:nvPr/>
        </p:nvSpPr>
        <p:spPr bwMode="auto">
          <a:xfrm>
            <a:off x="609600" y="1447800"/>
            <a:ext cx="77724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definition of ‘motion.’</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2041525" y="1128713"/>
            <a:ext cx="184150" cy="1189037"/>
          </a:xfrm>
          <a:prstGeom prst="rect">
            <a:avLst/>
          </a:prstGeom>
          <a:noFill/>
          <a:ln w="9525">
            <a:noFill/>
            <a:miter lim="800000"/>
            <a:headEnd/>
            <a:tailEnd/>
          </a:ln>
          <a:effectLst/>
        </p:spPr>
        <p:txBody>
          <a:bodyPr wrap="none">
            <a:spAutoFit/>
          </a:bodyPr>
          <a:lstStyle/>
          <a:p>
            <a:pPr algn="l"/>
            <a:endParaRPr lang="en-US" sz="7200" b="0">
              <a:solidFill>
                <a:schemeClr val="tx1"/>
              </a:solidFill>
            </a:endParaRPr>
          </a:p>
        </p:txBody>
      </p:sp>
      <p:sp>
        <p:nvSpPr>
          <p:cNvPr id="40964" name="Text Box 4"/>
          <p:cNvSpPr txBox="1">
            <a:spLocks noChangeArrowheads="1"/>
          </p:cNvSpPr>
          <p:nvPr/>
        </p:nvSpPr>
        <p:spPr bwMode="auto">
          <a:xfrm>
            <a:off x="838200" y="2133600"/>
            <a:ext cx="7543800" cy="1200329"/>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fairness?</a:t>
            </a: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ransition advTm="2340"/>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609600" y="41493"/>
            <a:ext cx="7772400" cy="6740307"/>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a formal proposal by a member in a meeting that the group take certain action?</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762000" y="1447800"/>
            <a:ext cx="76200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distinction of a ‘main motion.’</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762000" y="41493"/>
            <a:ext cx="7620000" cy="6740307"/>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a motion whose introduction brings business before an assembly?</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609600" y="1828800"/>
            <a:ext cx="80772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Definition of Germane. </a:t>
            </a:r>
            <a:endParaRPr lang="en-US"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609600" y="1828800"/>
            <a:ext cx="8077200" cy="2308324"/>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is ‘relevant, pertinent’?</a:t>
            </a:r>
            <a:endParaRPr lang="en-US" dirty="0">
              <a:solidFill>
                <a:schemeClr val="tx1"/>
              </a:solidFill>
            </a:endParaRPr>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000" b="-10000"/>
          </a:stretch>
        </a:blipFill>
        <a:effectLst/>
      </p:bgPr>
    </p:bg>
    <p:spTree>
      <p:nvGrpSpPr>
        <p:cNvPr id="1" name=""/>
        <p:cNvGrpSpPr/>
        <p:nvPr/>
      </p:nvGrpSpPr>
      <p:grpSpPr>
        <a:xfrm>
          <a:off x="0" y="0"/>
          <a:ext cx="0" cy="0"/>
          <a:chOff x="0" y="0"/>
          <a:chExt cx="0" cy="0"/>
        </a:xfrm>
      </p:grpSpPr>
      <p:sp>
        <p:nvSpPr>
          <p:cNvPr id="38917" name="Text Box 5"/>
          <p:cNvSpPr txBox="1">
            <a:spLocks noChangeArrowheads="1"/>
          </p:cNvSpPr>
          <p:nvPr/>
        </p:nvSpPr>
        <p:spPr bwMode="auto">
          <a:xfrm>
            <a:off x="1524000" y="5308937"/>
            <a:ext cx="6629400" cy="1015663"/>
          </a:xfrm>
          <a:prstGeom prst="rect">
            <a:avLst/>
          </a:prstGeom>
          <a:noFill/>
          <a:ln w="9525">
            <a:noFill/>
            <a:miter lim="800000"/>
            <a:headEnd/>
            <a:tailEnd/>
          </a:ln>
          <a:effectLst/>
        </p:spPr>
        <p:txBody>
          <a:bodyPr wrap="square">
            <a:spAutoFit/>
          </a:bodyPr>
          <a:lstStyle/>
          <a:p>
            <a:pPr>
              <a:spcBef>
                <a:spcPct val="50000"/>
              </a:spcBef>
            </a:pPr>
            <a:r>
              <a:rPr lang="en-US" sz="6000" i="1" dirty="0">
                <a:solidFill>
                  <a:schemeClr val="tx1"/>
                </a:solidFill>
              </a:rPr>
              <a:t>Make your wager</a:t>
            </a:r>
          </a:p>
        </p:txBody>
      </p:sp>
      <p:sp>
        <p:nvSpPr>
          <p:cNvPr id="7" name="Rectangle 6"/>
          <p:cNvSpPr/>
          <p:nvPr/>
        </p:nvSpPr>
        <p:spPr>
          <a:xfrm>
            <a:off x="3108352" y="381000"/>
            <a:ext cx="2903360" cy="1200329"/>
          </a:xfrm>
          <a:prstGeom prst="rect">
            <a:avLst/>
          </a:prstGeom>
          <a:noFill/>
        </p:spPr>
        <p:txBody>
          <a:bodyPr wrap="none" lIns="91440" tIns="45720" rIns="91440" bIns="45720">
            <a:spAutoFit/>
          </a:bodyPr>
          <a:lstStyle/>
          <a:p>
            <a:pPr algn="ctr"/>
            <a:r>
              <a:rPr lang="en-US" sz="72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FINAL</a:t>
            </a:r>
            <a:endParaRPr lang="en-US" sz="7200" b="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685800" y="1371600"/>
            <a:ext cx="7848600" cy="3785652"/>
          </a:xfrm>
          <a:prstGeom prst="rect">
            <a:avLst/>
          </a:prstGeom>
          <a:noFill/>
          <a:ln w="9525">
            <a:noFill/>
            <a:miter lim="800000"/>
            <a:headEnd/>
            <a:tailEnd/>
          </a:ln>
          <a:effectLst/>
        </p:spPr>
        <p:txBody>
          <a:bodyPr>
            <a:spAutoFit/>
          </a:bodyPr>
          <a:lstStyle/>
          <a:p>
            <a:pPr>
              <a:spcBef>
                <a:spcPct val="50000"/>
              </a:spcBef>
            </a:pPr>
            <a:r>
              <a:rPr lang="en-US" sz="6000" dirty="0" smtClean="0">
                <a:solidFill>
                  <a:schemeClr val="bg1"/>
                </a:solidFill>
              </a:rPr>
              <a:t>The three basic types of amendments employed to make simple word changes.</a:t>
            </a:r>
            <a:endParaRPr lang="en-US" sz="6000" dirty="0">
              <a:solidFill>
                <a:schemeClr val="bg1"/>
              </a:solidFill>
            </a:endParaRPr>
          </a:p>
        </p:txBody>
      </p:sp>
      <p:pic>
        <p:nvPicPr>
          <p:cNvPr id="6"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685800" y="0"/>
            <a:ext cx="7848600" cy="6309420"/>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tx1"/>
                </a:solidFill>
              </a:rPr>
              <a:t>What are </a:t>
            </a:r>
          </a:p>
          <a:p>
            <a:pPr marL="1143000" indent="-1143000" algn="l">
              <a:spcBef>
                <a:spcPts val="600"/>
              </a:spcBef>
              <a:buFont typeface="+mj-lt"/>
              <a:buAutoNum type="arabicPeriod"/>
            </a:pPr>
            <a:r>
              <a:rPr lang="en-US" sz="7200" i="1" dirty="0" smtClean="0">
                <a:solidFill>
                  <a:schemeClr val="tx1"/>
                </a:solidFill>
              </a:rPr>
              <a:t>Insert</a:t>
            </a:r>
            <a:r>
              <a:rPr lang="en-US" sz="7200" dirty="0" smtClean="0">
                <a:solidFill>
                  <a:schemeClr val="tx1"/>
                </a:solidFill>
              </a:rPr>
              <a:t> or </a:t>
            </a:r>
            <a:r>
              <a:rPr lang="en-US" sz="7200" i="1" dirty="0" smtClean="0">
                <a:solidFill>
                  <a:schemeClr val="tx1"/>
                </a:solidFill>
              </a:rPr>
              <a:t>add</a:t>
            </a:r>
          </a:p>
          <a:p>
            <a:pPr marL="1143000" indent="-1143000" algn="l">
              <a:spcBef>
                <a:spcPts val="600"/>
              </a:spcBef>
              <a:buAutoNum type="arabicPeriod"/>
            </a:pPr>
            <a:r>
              <a:rPr lang="en-US" sz="7200" i="1" dirty="0" smtClean="0">
                <a:solidFill>
                  <a:schemeClr val="tx1"/>
                </a:solidFill>
              </a:rPr>
              <a:t>Strike out</a:t>
            </a:r>
          </a:p>
          <a:p>
            <a:pPr marL="1143000" indent="-1143000" algn="l">
              <a:spcBef>
                <a:spcPts val="600"/>
              </a:spcBef>
              <a:buAutoNum type="arabicPeriod"/>
            </a:pPr>
            <a:r>
              <a:rPr lang="en-US" sz="7200" i="1" dirty="0" smtClean="0">
                <a:solidFill>
                  <a:schemeClr val="tx1"/>
                </a:solidFill>
              </a:rPr>
              <a:t>Strike out and add?</a:t>
            </a:r>
            <a:endParaRPr lang="en-US" sz="7200" i="1" dirty="0">
              <a:solidFill>
                <a:schemeClr val="tx1"/>
              </a:solidFill>
            </a:endParaRPr>
          </a:p>
          <a:p>
            <a:pPr algn="l">
              <a:spcBef>
                <a:spcPts val="600"/>
              </a:spcBef>
            </a:pPr>
            <a:endParaRPr lang="en-US" dirty="0"/>
          </a:p>
        </p:txBody>
      </p:sp>
      <p:pic>
        <p:nvPicPr>
          <p:cNvPr id="6"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2438400"/>
            <a:ext cx="8077200" cy="1189038"/>
          </a:xfrm>
          <a:prstGeom prst="rect">
            <a:avLst/>
          </a:prstGeom>
          <a:noFill/>
          <a:ln w="9525">
            <a:noFill/>
            <a:miter lim="800000"/>
            <a:headEnd/>
            <a:tailEnd/>
          </a:ln>
          <a:effectLst/>
        </p:spPr>
        <p:txBody>
          <a:bodyPr>
            <a:spAutoFit/>
          </a:bodyPr>
          <a:lstStyle/>
          <a:p>
            <a:endParaRPr lang="en-US" sz="7200" b="0"/>
          </a:p>
        </p:txBody>
      </p:sp>
      <p:sp>
        <p:nvSpPr>
          <p:cNvPr id="7173" name="Text Box 5"/>
          <p:cNvSpPr txBox="1">
            <a:spLocks noChangeArrowheads="1"/>
          </p:cNvSpPr>
          <p:nvPr/>
        </p:nvSpPr>
        <p:spPr bwMode="auto">
          <a:xfrm>
            <a:off x="685800" y="1143000"/>
            <a:ext cx="7467600" cy="4524315"/>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The most qualified person for church leadership.</a:t>
            </a:r>
            <a:endParaRPr lang="en-US" sz="7200" dirty="0">
              <a:solidFill>
                <a:schemeClr val="bg1"/>
              </a:solidFill>
            </a:endParaRPr>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533400" y="2438400"/>
            <a:ext cx="8077200" cy="1189038"/>
          </a:xfrm>
          <a:prstGeom prst="rect">
            <a:avLst/>
          </a:prstGeom>
          <a:noFill/>
          <a:ln w="9525">
            <a:noFill/>
            <a:miter lim="800000"/>
            <a:headEnd/>
            <a:tailEnd/>
          </a:ln>
          <a:effectLst/>
        </p:spPr>
        <p:txBody>
          <a:bodyPr>
            <a:spAutoFit/>
          </a:bodyPr>
          <a:lstStyle/>
          <a:p>
            <a:endParaRPr lang="en-US" sz="7200" b="0"/>
          </a:p>
        </p:txBody>
      </p:sp>
      <p:sp>
        <p:nvSpPr>
          <p:cNvPr id="41988" name="Text Box 4"/>
          <p:cNvSpPr txBox="1">
            <a:spLocks noChangeArrowheads="1"/>
          </p:cNvSpPr>
          <p:nvPr/>
        </p:nvSpPr>
        <p:spPr bwMode="auto">
          <a:xfrm>
            <a:off x="685800" y="1600200"/>
            <a:ext cx="7467600" cy="4524315"/>
          </a:xfrm>
          <a:prstGeom prst="rect">
            <a:avLst/>
          </a:prstGeom>
          <a:noFill/>
          <a:ln w="9525">
            <a:noFill/>
            <a:miter lim="800000"/>
            <a:headEnd/>
            <a:tailEnd/>
          </a:ln>
          <a:effectLst/>
        </p:spPr>
        <p:txBody>
          <a:bodyPr>
            <a:spAutoFit/>
          </a:bodyPr>
          <a:lstStyle/>
          <a:p>
            <a:r>
              <a:rPr lang="en-US" sz="7200" dirty="0" smtClean="0">
                <a:solidFill>
                  <a:schemeClr val="tx1"/>
                </a:solidFill>
              </a:rPr>
              <a:t>Who is </a:t>
            </a:r>
            <a:r>
              <a:rPr lang="en-US" sz="7200" dirty="0">
                <a:solidFill>
                  <a:schemeClr val="tx1"/>
                </a:solidFill>
              </a:rPr>
              <a:t>the </a:t>
            </a:r>
            <a:r>
              <a:rPr lang="en-US" sz="7200" dirty="0" smtClean="0">
                <a:solidFill>
                  <a:schemeClr val="tx1"/>
                </a:solidFill>
              </a:rPr>
              <a:t>one that </a:t>
            </a:r>
            <a:r>
              <a:rPr lang="en-US" sz="7200" dirty="0">
                <a:solidFill>
                  <a:schemeClr val="tx1"/>
                </a:solidFill>
              </a:rPr>
              <a:t>God has </a:t>
            </a:r>
            <a:r>
              <a:rPr lang="en-US" sz="7200" dirty="0" smtClean="0">
                <a:solidFill>
                  <a:schemeClr val="tx1"/>
                </a:solidFill>
              </a:rPr>
              <a:t>chosen?</a:t>
            </a:r>
          </a:p>
          <a:p>
            <a:endParaRPr lang="en-US" sz="7200" dirty="0">
              <a:solidFill>
                <a:schemeClr val="tx1"/>
              </a:solidFill>
            </a:endParaRPr>
          </a:p>
        </p:txBody>
      </p:sp>
      <p:pic>
        <p:nvPicPr>
          <p:cNvPr id="7" name="Picture 5">
            <a:hlinkClick r:id="rId2" action="ppaction://hlinksldjump"/>
          </p:cNvPr>
          <p:cNvPicPr>
            <a:picLocks noChangeAspect="1" noChangeArrowheads="1"/>
          </p:cNvPicPr>
          <p:nvPr/>
        </p:nvPicPr>
        <p:blipFill>
          <a:blip r:embed="rId3" cstate="print"/>
          <a:srcRect/>
          <a:stretch>
            <a:fillRect/>
          </a:stretch>
        </p:blipFill>
        <p:spPr bwMode="auto">
          <a:xfrm>
            <a:off x="8937625" y="6591300"/>
            <a:ext cx="206375" cy="2667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7001">
              <a:srgbClr val="E6E6E6"/>
            </a:gs>
            <a:gs pos="32001">
              <a:srgbClr val="7D8496"/>
            </a:gs>
            <a:gs pos="47000">
              <a:srgbClr val="E6E6E6"/>
            </a:gs>
            <a:gs pos="85001">
              <a:srgbClr val="7D8496"/>
            </a:gs>
            <a:gs pos="100000">
              <a:srgbClr val="E6E6E6"/>
            </a:gs>
          </a:gsLst>
          <a:lin ang="5400000" scaled="0"/>
          <a:tileRect/>
        </a:gradFill>
        <a:effectLst/>
      </p:bgPr>
    </p:bg>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04800" y="1752600"/>
            <a:ext cx="8382000" cy="1189038"/>
          </a:xfrm>
          <a:prstGeom prst="rect">
            <a:avLst/>
          </a:prstGeom>
          <a:noFill/>
          <a:ln w="9525">
            <a:noFill/>
            <a:miter lim="800000"/>
            <a:headEnd/>
            <a:tailEnd/>
          </a:ln>
          <a:effectLst/>
        </p:spPr>
        <p:txBody>
          <a:bodyPr>
            <a:spAutoFit/>
          </a:bodyPr>
          <a:lstStyle/>
          <a:p>
            <a:endParaRPr lang="en-US" sz="7200" b="0"/>
          </a:p>
        </p:txBody>
      </p:sp>
      <p:sp>
        <p:nvSpPr>
          <p:cNvPr id="9220" name="Text Box 4"/>
          <p:cNvSpPr txBox="1">
            <a:spLocks noChangeArrowheads="1"/>
          </p:cNvSpPr>
          <p:nvPr/>
        </p:nvSpPr>
        <p:spPr bwMode="auto">
          <a:xfrm>
            <a:off x="685800" y="685800"/>
            <a:ext cx="7848600" cy="5632311"/>
          </a:xfrm>
          <a:prstGeom prst="rect">
            <a:avLst/>
          </a:prstGeom>
          <a:noFill/>
          <a:ln w="9525">
            <a:noFill/>
            <a:miter lim="800000"/>
            <a:headEnd/>
            <a:tailEnd/>
          </a:ln>
          <a:effectLst/>
        </p:spPr>
        <p:txBody>
          <a:bodyPr>
            <a:spAutoFit/>
          </a:bodyPr>
          <a:lstStyle/>
          <a:p>
            <a:pPr>
              <a:spcBef>
                <a:spcPct val="50000"/>
              </a:spcBef>
            </a:pPr>
            <a:r>
              <a:rPr lang="en-US" sz="7200" dirty="0" smtClean="0">
                <a:solidFill>
                  <a:schemeClr val="bg1"/>
                </a:solidFill>
              </a:rPr>
              <a:t>Abbreviation for the title of our book of parliamentary </a:t>
            </a:r>
            <a:r>
              <a:rPr lang="en-US" sz="7200" dirty="0">
                <a:solidFill>
                  <a:schemeClr val="bg1"/>
                </a:solidFill>
              </a:rPr>
              <a:t>p</a:t>
            </a:r>
            <a:r>
              <a:rPr lang="en-US" sz="7200" dirty="0" smtClean="0">
                <a:solidFill>
                  <a:schemeClr val="bg1"/>
                </a:solidFill>
              </a:rPr>
              <a:t>rocedure.</a:t>
            </a:r>
            <a:endParaRPr lang="en-US" sz="7200" dirty="0">
              <a:solidFill>
                <a:schemeClr val="bg1"/>
              </a:solidFill>
            </a:endParaRPr>
          </a:p>
        </p:txBody>
      </p:sp>
      <p:pic>
        <p:nvPicPr>
          <p:cNvPr id="7" name="Jeopardy_Think_Music.mp3">
            <a:hlinkClick r:id="" action="ppaction://media"/>
          </p:cNvPr>
          <p:cNvPicPr>
            <a:picLocks noRot="1" noChangeAspect="1"/>
          </p:cNvPicPr>
          <p:nvPr>
            <a:audioFile r:link="rId1"/>
          </p:nvPr>
        </p:nvPicPr>
        <p:blipFill>
          <a:blip r:embed="rId3" cstate="print"/>
          <a:stretch>
            <a:fillRect/>
          </a:stretch>
        </p:blipFill>
        <p:spPr>
          <a:xfrm>
            <a:off x="8305800" y="6096000"/>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37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fill="hold" display="0">
                  <p:stCondLst>
                    <p:cond delay="indefinite"/>
                  </p:stCondLst>
                  <p:endCondLst>
                    <p:cond evt="onPrev" delay="0">
                      <p:tgtEl>
                        <p:sldTgt/>
                      </p:tgtEl>
                    </p:cond>
                    <p:cond evt="onStopAudio" delay="0">
                      <p:tgtEl>
                        <p:sldTgt/>
                      </p:tgtEl>
                    </p:cond>
                  </p:endCondLst>
                </p:cTn>
                <p:tgtEl>
                  <p:spTgt spid="7"/>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860</TotalTime>
  <Words>894</Words>
  <Application>Microsoft Office PowerPoint</Application>
  <PresentationFormat>On-screen Show (4:3)</PresentationFormat>
  <Paragraphs>148</Paragraphs>
  <Slides>67</Slides>
  <Notes>1</Notes>
  <HiddenSlides>1</HiddenSlides>
  <MMClips>32</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Apex</vt:lpstr>
      <vt:lpstr>Instructions for using this template.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Valued Customer</dc:creator>
  <cp:lastModifiedBy>Stephen Reynolds, Jr.</cp:lastModifiedBy>
  <cp:revision>34</cp:revision>
  <dcterms:created xsi:type="dcterms:W3CDTF">1999-03-08T16:42:31Z</dcterms:created>
  <dcterms:modified xsi:type="dcterms:W3CDTF">2010-01-08T16:07:22Z</dcterms:modified>
</cp:coreProperties>
</file>