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008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0A33-FEB6-439F-AB68-93C555F2102D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27B0-66CF-4FA9-909D-F343CE2E8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2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0A33-FEB6-439F-AB68-93C555F2102D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27B0-66CF-4FA9-909D-F343CE2E8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36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0A33-FEB6-439F-AB68-93C555F2102D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27B0-66CF-4FA9-909D-F343CE2E8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33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0A33-FEB6-439F-AB68-93C555F2102D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27B0-66CF-4FA9-909D-F343CE2E8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40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0A33-FEB6-439F-AB68-93C555F2102D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27B0-66CF-4FA9-909D-F343CE2E8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46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0A33-FEB6-439F-AB68-93C555F2102D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27B0-66CF-4FA9-909D-F343CE2E8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87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0A33-FEB6-439F-AB68-93C555F2102D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27B0-66CF-4FA9-909D-F343CE2E8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50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0A33-FEB6-439F-AB68-93C555F2102D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27B0-66CF-4FA9-909D-F343CE2E8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14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0A33-FEB6-439F-AB68-93C555F2102D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27B0-66CF-4FA9-909D-F343CE2E8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09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0A33-FEB6-439F-AB68-93C555F2102D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27B0-66CF-4FA9-909D-F343CE2E8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4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0A33-FEB6-439F-AB68-93C555F2102D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27B0-66CF-4FA9-909D-F343CE2E8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53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10A33-FEB6-439F-AB68-93C555F2102D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B27B0-66CF-4FA9-909D-F343CE2E8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34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liverance\Desktop\1558567_751599311517584_8976217007930237379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74248"/>
            <a:ext cx="3816751" cy="381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eliverance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151" y="4191000"/>
            <a:ext cx="4319018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94483" y="574464"/>
            <a:ext cx="3630353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Deliverance</a:t>
            </a:r>
          </a:p>
          <a:p>
            <a:pPr algn="ctr"/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Bible</a:t>
            </a:r>
          </a:p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Institute</a:t>
            </a:r>
          </a:p>
          <a:p>
            <a:pPr algn="ctr"/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Tanzania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46434" y="4533037"/>
            <a:ext cx="319068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2014</a:t>
            </a:r>
          </a:p>
          <a:p>
            <a:pPr algn="ctr"/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Graduates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374248"/>
            <a:ext cx="8135769" cy="625515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67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Deliverance</dc:creator>
  <cp:lastModifiedBy>Deliverance</cp:lastModifiedBy>
  <cp:revision>3</cp:revision>
  <cp:lastPrinted>2014-04-27T10:23:12Z</cp:lastPrinted>
  <dcterms:created xsi:type="dcterms:W3CDTF">2014-04-27T10:11:43Z</dcterms:created>
  <dcterms:modified xsi:type="dcterms:W3CDTF">2014-04-27T10:59:45Z</dcterms:modified>
</cp:coreProperties>
</file>