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3657600"/>
  <p:notesSz cx="6858000" cy="9144000"/>
  <p:defaultTextStyle>
    <a:defPPr>
      <a:defRPr lang="en-US"/>
    </a:defPPr>
    <a:lvl1pPr marL="0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686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371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058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2744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430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115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59802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5488" algn="l" defTabSz="731371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82" y="-202"/>
      </p:cViewPr>
      <p:guideLst>
        <p:guide orient="horz" pos="1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6228"/>
            <a:ext cx="7772400" cy="784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72640"/>
            <a:ext cx="6400800" cy="9347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3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2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9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5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78276" y="58422"/>
            <a:ext cx="1233488" cy="12488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4640" y="58422"/>
            <a:ext cx="3551237" cy="12488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50348"/>
            <a:ext cx="7772400" cy="726440"/>
          </a:xfrm>
        </p:spPr>
        <p:txBody>
          <a:bodyPr anchor="t"/>
          <a:lstStyle>
            <a:lvl1pPr algn="l">
              <a:defRPr sz="3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50247"/>
            <a:ext cx="7772400" cy="800101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6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3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970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274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43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1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5980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548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639" y="341209"/>
            <a:ext cx="2392362" cy="9660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19402" y="341209"/>
            <a:ext cx="2392363" cy="966047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7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18728"/>
            <a:ext cx="4040188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686" indent="0">
              <a:buNone/>
              <a:defRPr sz="1600" b="1"/>
            </a:lvl2pPr>
            <a:lvl3pPr marL="731371" indent="0">
              <a:buNone/>
              <a:defRPr sz="1400" b="1"/>
            </a:lvl3pPr>
            <a:lvl4pPr marL="1097058" indent="0">
              <a:buNone/>
              <a:defRPr sz="1200" b="1"/>
            </a:lvl4pPr>
            <a:lvl5pPr marL="1462744" indent="0">
              <a:buNone/>
              <a:defRPr sz="1200" b="1"/>
            </a:lvl5pPr>
            <a:lvl6pPr marL="1828430" indent="0">
              <a:buNone/>
              <a:defRPr sz="1200" b="1"/>
            </a:lvl6pPr>
            <a:lvl7pPr marL="2194115" indent="0">
              <a:buNone/>
              <a:defRPr sz="1200" b="1"/>
            </a:lvl7pPr>
            <a:lvl8pPr marL="2559802" indent="0">
              <a:buNone/>
              <a:defRPr sz="1200" b="1"/>
            </a:lvl8pPr>
            <a:lvl9pPr marL="292548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159935"/>
            <a:ext cx="4040188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818728"/>
            <a:ext cx="4041775" cy="341207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686" indent="0">
              <a:buNone/>
              <a:defRPr sz="1600" b="1"/>
            </a:lvl2pPr>
            <a:lvl3pPr marL="731371" indent="0">
              <a:buNone/>
              <a:defRPr sz="1400" b="1"/>
            </a:lvl3pPr>
            <a:lvl4pPr marL="1097058" indent="0">
              <a:buNone/>
              <a:defRPr sz="1200" b="1"/>
            </a:lvl4pPr>
            <a:lvl5pPr marL="1462744" indent="0">
              <a:buNone/>
              <a:defRPr sz="1200" b="1"/>
            </a:lvl5pPr>
            <a:lvl6pPr marL="1828430" indent="0">
              <a:buNone/>
              <a:defRPr sz="1200" b="1"/>
            </a:lvl6pPr>
            <a:lvl7pPr marL="2194115" indent="0">
              <a:buNone/>
              <a:defRPr sz="1200" b="1"/>
            </a:lvl7pPr>
            <a:lvl8pPr marL="2559802" indent="0">
              <a:buNone/>
              <a:defRPr sz="1200" b="1"/>
            </a:lvl8pPr>
            <a:lvl9pPr marL="2925488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159935"/>
            <a:ext cx="4041775" cy="2107353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3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7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145627"/>
            <a:ext cx="3008313" cy="61976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5627"/>
            <a:ext cx="5111750" cy="312166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765387"/>
            <a:ext cx="3008313" cy="2501901"/>
          </a:xfrm>
        </p:spPr>
        <p:txBody>
          <a:bodyPr/>
          <a:lstStyle>
            <a:lvl1pPr marL="0" indent="0">
              <a:buNone/>
              <a:defRPr sz="1100"/>
            </a:lvl1pPr>
            <a:lvl2pPr marL="365686" indent="0">
              <a:buNone/>
              <a:defRPr sz="900"/>
            </a:lvl2pPr>
            <a:lvl3pPr marL="731371" indent="0">
              <a:buNone/>
              <a:defRPr sz="800"/>
            </a:lvl3pPr>
            <a:lvl4pPr marL="1097058" indent="0">
              <a:buNone/>
              <a:defRPr sz="800"/>
            </a:lvl4pPr>
            <a:lvl5pPr marL="1462744" indent="0">
              <a:buNone/>
              <a:defRPr sz="800"/>
            </a:lvl5pPr>
            <a:lvl6pPr marL="1828430" indent="0">
              <a:buNone/>
              <a:defRPr sz="800"/>
            </a:lvl6pPr>
            <a:lvl7pPr marL="2194115" indent="0">
              <a:buNone/>
              <a:defRPr sz="800"/>
            </a:lvl7pPr>
            <a:lvl8pPr marL="2559802" indent="0">
              <a:buNone/>
              <a:defRPr sz="800"/>
            </a:lvl8pPr>
            <a:lvl9pPr marL="292548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560321"/>
            <a:ext cx="5486400" cy="30226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26813"/>
            <a:ext cx="5486400" cy="2194560"/>
          </a:xfrm>
        </p:spPr>
        <p:txBody>
          <a:bodyPr/>
          <a:lstStyle>
            <a:lvl1pPr marL="0" indent="0">
              <a:buNone/>
              <a:defRPr sz="2500"/>
            </a:lvl1pPr>
            <a:lvl2pPr marL="365686" indent="0">
              <a:buNone/>
              <a:defRPr sz="2200"/>
            </a:lvl2pPr>
            <a:lvl3pPr marL="731371" indent="0">
              <a:buNone/>
              <a:defRPr sz="1900"/>
            </a:lvl3pPr>
            <a:lvl4pPr marL="1097058" indent="0">
              <a:buNone/>
              <a:defRPr sz="1600"/>
            </a:lvl4pPr>
            <a:lvl5pPr marL="1462744" indent="0">
              <a:buNone/>
              <a:defRPr sz="1600"/>
            </a:lvl5pPr>
            <a:lvl6pPr marL="1828430" indent="0">
              <a:buNone/>
              <a:defRPr sz="1600"/>
            </a:lvl6pPr>
            <a:lvl7pPr marL="2194115" indent="0">
              <a:buNone/>
              <a:defRPr sz="1600"/>
            </a:lvl7pPr>
            <a:lvl8pPr marL="2559802" indent="0">
              <a:buNone/>
              <a:defRPr sz="1600"/>
            </a:lvl8pPr>
            <a:lvl9pPr marL="2925488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2862581"/>
            <a:ext cx="5486400" cy="429261"/>
          </a:xfrm>
        </p:spPr>
        <p:txBody>
          <a:bodyPr/>
          <a:lstStyle>
            <a:lvl1pPr marL="0" indent="0">
              <a:buNone/>
              <a:defRPr sz="1100"/>
            </a:lvl1pPr>
            <a:lvl2pPr marL="365686" indent="0">
              <a:buNone/>
              <a:defRPr sz="900"/>
            </a:lvl2pPr>
            <a:lvl3pPr marL="731371" indent="0">
              <a:buNone/>
              <a:defRPr sz="800"/>
            </a:lvl3pPr>
            <a:lvl4pPr marL="1097058" indent="0">
              <a:buNone/>
              <a:defRPr sz="800"/>
            </a:lvl4pPr>
            <a:lvl5pPr marL="1462744" indent="0">
              <a:buNone/>
              <a:defRPr sz="800"/>
            </a:lvl5pPr>
            <a:lvl6pPr marL="1828430" indent="0">
              <a:buNone/>
              <a:defRPr sz="800"/>
            </a:lvl6pPr>
            <a:lvl7pPr marL="2194115" indent="0">
              <a:buNone/>
              <a:defRPr sz="800"/>
            </a:lvl7pPr>
            <a:lvl8pPr marL="2559802" indent="0">
              <a:buNone/>
              <a:defRPr sz="800"/>
            </a:lvl8pPr>
            <a:lvl9pPr marL="292548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0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6473"/>
            <a:ext cx="8229600" cy="609600"/>
          </a:xfrm>
          <a:prstGeom prst="rect">
            <a:avLst/>
          </a:prstGeom>
        </p:spPr>
        <p:txBody>
          <a:bodyPr vert="horz" lIns="73136" tIns="36568" rIns="73136" bIns="3656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441"/>
            <a:ext cx="8229600" cy="2413847"/>
          </a:xfrm>
          <a:prstGeom prst="rect">
            <a:avLst/>
          </a:prstGeom>
        </p:spPr>
        <p:txBody>
          <a:bodyPr vert="horz" lIns="73136" tIns="36568" rIns="73136" bIns="3656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390055"/>
            <a:ext cx="2133600" cy="194733"/>
          </a:xfrm>
          <a:prstGeom prst="rect">
            <a:avLst/>
          </a:prstGeom>
        </p:spPr>
        <p:txBody>
          <a:bodyPr vert="horz" lIns="73136" tIns="36568" rIns="73136" bIns="36568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2EE5-5021-4DDE-96A9-11002030B47B}" type="datetimeFigureOut">
              <a:rPr lang="en-US" smtClean="0"/>
              <a:t>4/13/2014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390055"/>
            <a:ext cx="2895600" cy="194733"/>
          </a:xfrm>
          <a:prstGeom prst="rect">
            <a:avLst/>
          </a:prstGeom>
        </p:spPr>
        <p:txBody>
          <a:bodyPr vert="horz" lIns="73136" tIns="36568" rIns="73136" bIns="36568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390055"/>
            <a:ext cx="2133600" cy="194733"/>
          </a:xfrm>
          <a:prstGeom prst="rect">
            <a:avLst/>
          </a:prstGeom>
        </p:spPr>
        <p:txBody>
          <a:bodyPr vert="horz" lIns="73136" tIns="36568" rIns="73136" bIns="36568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6997-5A54-4726-9979-BD4EF5239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1371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264" indent="-274264" algn="l" defTabSz="731371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94240" indent="-228554" algn="l" defTabSz="731371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6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901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587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272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6960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2645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331" indent="-182843" algn="l" defTabSz="73137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686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371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058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744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30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115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59802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5488" algn="l" defTabSz="731371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4000" y="1906676"/>
            <a:ext cx="8509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35000" y="1703476"/>
            <a:ext cx="0" cy="4064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759132" y="1703476"/>
            <a:ext cx="0" cy="4064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99000" y="1703476"/>
            <a:ext cx="0" cy="4064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4000" y="1703476"/>
            <a:ext cx="0" cy="4064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84953" y="481254"/>
            <a:ext cx="2794000" cy="789954"/>
          </a:xfrm>
          <a:prstGeom prst="rect">
            <a:avLst/>
          </a:prstGeom>
          <a:noFill/>
        </p:spPr>
        <p:txBody>
          <a:bodyPr wrap="square" lIns="142235" tIns="71117" rIns="142235" bIns="71117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 3 ½  Years of Tribulation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“The Beginning of Sorrows”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Matthew 24:8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Line Callout 3 (No Border) 13"/>
          <p:cNvSpPr/>
          <p:nvPr/>
        </p:nvSpPr>
        <p:spPr>
          <a:xfrm>
            <a:off x="317500" y="203200"/>
            <a:ext cx="2984500" cy="191339"/>
          </a:xfrm>
          <a:prstGeom prst="callout3">
            <a:avLst>
              <a:gd name="adj1" fmla="val 15730"/>
              <a:gd name="adj2" fmla="val -1191"/>
              <a:gd name="adj3" fmla="val 15730"/>
              <a:gd name="adj4" fmla="val -6086"/>
              <a:gd name="adj5" fmla="val 527636"/>
              <a:gd name="adj6" fmla="val -6132"/>
              <a:gd name="adj7" fmla="val 698214"/>
              <a:gd name="adj8" fmla="val 3130"/>
            </a:avLst>
          </a:prstGeom>
          <a:noFill/>
          <a:ln w="3175"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35" tIns="71117" rIns="142235" bIns="71117" rtlCol="0" anchor="ctr"/>
          <a:lstStyle/>
          <a:p>
            <a:r>
              <a:rPr lang="en-US" i="1" dirty="0" smtClean="0">
                <a:solidFill>
                  <a:schemeClr val="tx1"/>
                </a:solidFill>
              </a:rPr>
              <a:t>Translation of the Bride of Christ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Line Callout 3 (No Border) 15"/>
          <p:cNvSpPr/>
          <p:nvPr/>
        </p:nvSpPr>
        <p:spPr>
          <a:xfrm>
            <a:off x="3683000" y="207839"/>
            <a:ext cx="2032000" cy="191339"/>
          </a:xfrm>
          <a:prstGeom prst="callout3">
            <a:avLst>
              <a:gd name="adj1" fmla="val 15730"/>
              <a:gd name="adj2" fmla="val -1191"/>
              <a:gd name="adj3" fmla="val 15730"/>
              <a:gd name="adj4" fmla="val -6086"/>
              <a:gd name="adj5" fmla="val 190596"/>
              <a:gd name="adj6" fmla="val 2445"/>
              <a:gd name="adj7" fmla="val 658045"/>
              <a:gd name="adj8" fmla="val 48050"/>
            </a:avLst>
          </a:prstGeom>
          <a:noFill/>
          <a:ln w="3175"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35" tIns="71117" rIns="142235" bIns="71117" rtlCol="0" anchor="ctr"/>
          <a:lstStyle/>
          <a:p>
            <a:r>
              <a:rPr lang="en-US" i="1" dirty="0" smtClean="0">
                <a:solidFill>
                  <a:schemeClr val="tx1"/>
                </a:solidFill>
              </a:rPr>
              <a:t>Rapture of the Church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7" name="Line Callout 3 (No Border) 16"/>
          <p:cNvSpPr/>
          <p:nvPr/>
        </p:nvSpPr>
        <p:spPr>
          <a:xfrm>
            <a:off x="5715001" y="203200"/>
            <a:ext cx="3044132" cy="191339"/>
          </a:xfrm>
          <a:prstGeom prst="callout3">
            <a:avLst>
              <a:gd name="adj1" fmla="val 24790"/>
              <a:gd name="adj2" fmla="val 99402"/>
              <a:gd name="adj3" fmla="val 24788"/>
              <a:gd name="adj4" fmla="val 105525"/>
              <a:gd name="adj5" fmla="val 395948"/>
              <a:gd name="adj6" fmla="val 105525"/>
              <a:gd name="adj7" fmla="val 619967"/>
              <a:gd name="adj8" fmla="val 100472"/>
            </a:avLst>
          </a:prstGeom>
          <a:noFill/>
          <a:ln w="3175"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35" tIns="71117" rIns="142235" bIns="71117" rtlCol="0" anchor="ctr"/>
          <a:lstStyle/>
          <a:p>
            <a:pPr algn="r"/>
            <a:r>
              <a:rPr lang="en-US" i="1" dirty="0" smtClean="0">
                <a:solidFill>
                  <a:schemeClr val="tx1"/>
                </a:solidFill>
              </a:rPr>
              <a:t>7</a:t>
            </a:r>
            <a:r>
              <a:rPr lang="en-US" i="1" baseline="30000" dirty="0" smtClean="0">
                <a:solidFill>
                  <a:schemeClr val="tx1"/>
                </a:solidFill>
              </a:rPr>
              <a:t>th</a:t>
            </a:r>
            <a:r>
              <a:rPr lang="en-US" i="1" dirty="0" smtClean="0">
                <a:solidFill>
                  <a:schemeClr val="tx1"/>
                </a:solidFill>
              </a:rPr>
              <a:t> Trumpet / Christ’s Return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1410538"/>
            <a:ext cx="518080" cy="359067"/>
          </a:xfrm>
          <a:prstGeom prst="rect">
            <a:avLst/>
          </a:prstGeom>
          <a:noFill/>
        </p:spPr>
        <p:txBody>
          <a:bodyPr wrap="none" lIns="142235" tIns="71117" rIns="142235" bIns="71117" rtlCol="0">
            <a:spAutoFit/>
          </a:bodyPr>
          <a:lstStyle/>
          <a:p>
            <a:r>
              <a:rPr lang="en-US" dirty="0" smtClean="0"/>
              <a:t>1:1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21615" y="1395701"/>
            <a:ext cx="518080" cy="359067"/>
          </a:xfrm>
          <a:prstGeom prst="rect">
            <a:avLst/>
          </a:prstGeom>
          <a:noFill/>
        </p:spPr>
        <p:txBody>
          <a:bodyPr wrap="none" lIns="142235" tIns="71117" rIns="142235" bIns="71117" rtlCol="0">
            <a:spAutoFit/>
          </a:bodyPr>
          <a:lstStyle/>
          <a:p>
            <a:r>
              <a:rPr lang="en-US" dirty="0" smtClean="0"/>
              <a:t>4:1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361378" y="1395701"/>
            <a:ext cx="700823" cy="359067"/>
          </a:xfrm>
          <a:prstGeom prst="rect">
            <a:avLst/>
          </a:prstGeom>
          <a:noFill/>
        </p:spPr>
        <p:txBody>
          <a:bodyPr wrap="none" lIns="142235" tIns="71117" rIns="142235" bIns="71117" rtlCol="0">
            <a:spAutoFit/>
          </a:bodyPr>
          <a:lstStyle/>
          <a:p>
            <a:r>
              <a:rPr lang="en-US" dirty="0" smtClean="0"/>
              <a:t>11:17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1670" y="1410539"/>
            <a:ext cx="609452" cy="359067"/>
          </a:xfrm>
          <a:prstGeom prst="rect">
            <a:avLst/>
          </a:prstGeom>
          <a:noFill/>
        </p:spPr>
        <p:txBody>
          <a:bodyPr wrap="none" lIns="142235" tIns="71117" rIns="142235" bIns="71117" rtlCol="0">
            <a:spAutoFit/>
          </a:bodyPr>
          <a:lstStyle/>
          <a:p>
            <a:r>
              <a:rPr lang="en-US" dirty="0" smtClean="0"/>
              <a:t>3:19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207000" y="533400"/>
            <a:ext cx="2921000" cy="789954"/>
          </a:xfrm>
          <a:prstGeom prst="rect">
            <a:avLst/>
          </a:prstGeom>
          <a:noFill/>
        </p:spPr>
        <p:txBody>
          <a:bodyPr wrap="square" lIns="142235" tIns="71117" rIns="142235" bIns="71117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Second 3 ½  Years of Tribulation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“The Great Tribulation”</a:t>
            </a: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Matthew 24:21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ight Brace 23"/>
          <p:cNvSpPr/>
          <p:nvPr/>
        </p:nvSpPr>
        <p:spPr>
          <a:xfrm rot="5400000">
            <a:off x="348349" y="2038284"/>
            <a:ext cx="192307" cy="381000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2235" tIns="71117" rIns="142235" bIns="71117"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0528" y="2252232"/>
            <a:ext cx="4287475" cy="359067"/>
          </a:xfrm>
          <a:prstGeom prst="rect">
            <a:avLst/>
          </a:prstGeom>
          <a:noFill/>
        </p:spPr>
        <p:txBody>
          <a:bodyPr wrap="square" lIns="142235" tIns="71117" rIns="142235" bIns="71117" rtlCol="0">
            <a:spAutoFit/>
          </a:bodyPr>
          <a:lstStyle/>
          <a:p>
            <a:r>
              <a:rPr lang="en-US" dirty="0" smtClean="0"/>
              <a:t>Letters (1-3) “I WILL </a:t>
            </a:r>
            <a:r>
              <a:rPr lang="en-US" dirty="0" err="1" smtClean="0"/>
              <a:t>spue</a:t>
            </a:r>
            <a:r>
              <a:rPr lang="en-US" dirty="0" smtClean="0"/>
              <a:t> thee out of my mouth”</a:t>
            </a:r>
            <a:endParaRPr lang="en-US" dirty="0"/>
          </a:p>
        </p:txBody>
      </p:sp>
      <p:sp>
        <p:nvSpPr>
          <p:cNvPr id="26" name="Right Brace 25"/>
          <p:cNvSpPr/>
          <p:nvPr/>
        </p:nvSpPr>
        <p:spPr>
          <a:xfrm rot="5400000">
            <a:off x="6622501" y="201777"/>
            <a:ext cx="215063" cy="4065937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2235" tIns="71117" rIns="142235" bIns="71117"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0001" y="2259454"/>
            <a:ext cx="4949132" cy="574510"/>
          </a:xfrm>
          <a:prstGeom prst="rect">
            <a:avLst/>
          </a:prstGeom>
          <a:noFill/>
        </p:spPr>
        <p:txBody>
          <a:bodyPr wrap="square" lIns="142235" tIns="71117" rIns="142235" bIns="71117" rtlCol="0">
            <a:spAutoFit/>
          </a:bodyPr>
          <a:lstStyle/>
          <a:p>
            <a:pPr algn="r"/>
            <a:r>
              <a:rPr lang="en-US" dirty="0" smtClean="0"/>
              <a:t>The Throne (4), The Sealed Book (5), 7 Seals (6-8:1), 7 Angels &amp; Trumpets (8-11)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25325" y="-43070"/>
            <a:ext cx="1778000" cy="359067"/>
          </a:xfrm>
          <a:prstGeom prst="rect">
            <a:avLst/>
          </a:prstGeom>
          <a:noFill/>
        </p:spPr>
        <p:txBody>
          <a:bodyPr wrap="square" lIns="142235" tIns="71117" rIns="142235" bIns="71117" rtlCol="0">
            <a:spAutoFit/>
          </a:bodyPr>
          <a:lstStyle/>
          <a:p>
            <a:r>
              <a:rPr lang="en-US" dirty="0" smtClean="0"/>
              <a:t>Luke 21:36</a:t>
            </a:r>
            <a:endParaRPr lang="en-US" dirty="0"/>
          </a:p>
        </p:txBody>
      </p:sp>
      <p:sp>
        <p:nvSpPr>
          <p:cNvPr id="30" name="Right Brace 29"/>
          <p:cNvSpPr/>
          <p:nvPr/>
        </p:nvSpPr>
        <p:spPr>
          <a:xfrm rot="16200000">
            <a:off x="6624438" y="-654229"/>
            <a:ext cx="215063" cy="4065937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2235" tIns="71117" rIns="142235" bIns="71117" rtlCol="0" anchor="ctr"/>
          <a:lstStyle/>
          <a:p>
            <a:pPr algn="ctr"/>
            <a:endParaRPr lang="en-US"/>
          </a:p>
        </p:txBody>
      </p:sp>
      <p:sp>
        <p:nvSpPr>
          <p:cNvPr id="31" name="Right Brace 30"/>
          <p:cNvSpPr/>
          <p:nvPr/>
        </p:nvSpPr>
        <p:spPr>
          <a:xfrm rot="16200000">
            <a:off x="2556563" y="-654229"/>
            <a:ext cx="215063" cy="4065937"/>
          </a:xfrm>
          <a:prstGeom prst="rightBrac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2235" tIns="71117" rIns="142235" bIns="71117" rtlCol="0" anchor="ctr"/>
          <a:lstStyle/>
          <a:p>
            <a:pPr algn="ctr"/>
            <a:endParaRPr lang="en-US"/>
          </a:p>
        </p:txBody>
      </p:sp>
      <p:sp>
        <p:nvSpPr>
          <p:cNvPr id="32" name="Line Callout 3 (No Border) 31"/>
          <p:cNvSpPr/>
          <p:nvPr/>
        </p:nvSpPr>
        <p:spPr>
          <a:xfrm>
            <a:off x="1437115" y="2856661"/>
            <a:ext cx="2984500" cy="191339"/>
          </a:xfrm>
          <a:prstGeom prst="callout3">
            <a:avLst>
              <a:gd name="adj1" fmla="val 15730"/>
              <a:gd name="adj2" fmla="val -1191"/>
              <a:gd name="adj3" fmla="val 15730"/>
              <a:gd name="adj4" fmla="val -6086"/>
              <a:gd name="adj5" fmla="val -102332"/>
              <a:gd name="adj6" fmla="val -41177"/>
              <a:gd name="adj7" fmla="val -189362"/>
              <a:gd name="adj8" fmla="val -37746"/>
            </a:avLst>
          </a:prstGeom>
          <a:noFill/>
          <a:ln w="3175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2235" tIns="71117" rIns="142235" bIns="71117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Chapter 12 Resets Here.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44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90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8</cp:revision>
  <dcterms:created xsi:type="dcterms:W3CDTF">2014-04-13T11:26:19Z</dcterms:created>
  <dcterms:modified xsi:type="dcterms:W3CDTF">2014-04-13T12:41:54Z</dcterms:modified>
</cp:coreProperties>
</file>