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925" y="-2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715-D20C-4EE8-9D08-C4182BB5F2C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824E-8C08-43C9-9369-17CF8BBB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iverance\Desktop\Rose_Stock_by_BreAn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2470">
            <a:off x="1116168" y="1473241"/>
            <a:ext cx="3885398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liverance\Desktop\bocBord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7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172" y="76200"/>
            <a:ext cx="6063911" cy="576072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3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185160"/>
            <a:ext cx="6606540" cy="2156037"/>
          </a:xfrm>
        </p:spPr>
        <p:txBody>
          <a:bodyPr>
            <a:no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The </a:t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</a:br>
            <a:r>
              <a:rPr lang="en-US" sz="8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Bride</a:t>
            </a:r>
            <a:r>
              <a:rPr lang="en-US" sz="8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 </a:t>
            </a:r>
            <a:br>
              <a:rPr lang="en-US" sz="8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of </a:t>
            </a:r>
            <a:r>
              <a:rPr lang="en-US" sz="1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Christ</a:t>
            </a:r>
            <a:endParaRPr lang="en-US" sz="1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76200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Vani" panose="020B0502040204020203" pitchFamily="34" charset="0"/>
                <a:cs typeface="Vani" panose="020B0502040204020203" pitchFamily="34" charset="0"/>
              </a:rPr>
              <a:t>Birthed in the Church through the Revelation of Truth 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Vani" panose="020B0502040204020203" pitchFamily="34" charset="0"/>
                <a:cs typeface="Vani" panose="020B0502040204020203" pitchFamily="34" charset="0"/>
              </a:rPr>
              <a:t>by the Spirit of God.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8" name="Picture 4" descr="C:\Users\Deliverance\Desktop\bocBorder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54000" contras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66410" y="6362700"/>
            <a:ext cx="3729790" cy="35433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3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 Bride  of Christ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Bride  of Christ</dc:title>
  <dc:subject>Overcomer</dc:subject>
  <dc:creator>Deliverance</dc:creator>
  <cp:lastModifiedBy>Deliverance</cp:lastModifiedBy>
  <cp:revision>4</cp:revision>
  <cp:lastPrinted>2013-10-21T15:21:31Z</cp:lastPrinted>
  <dcterms:created xsi:type="dcterms:W3CDTF">2013-10-21T14:50:00Z</dcterms:created>
  <dcterms:modified xsi:type="dcterms:W3CDTF">2013-10-21T15:28:15Z</dcterms:modified>
</cp:coreProperties>
</file>