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9144000"/>
  <p:notesSz cx="6858000" cy="9144000"/>
  <p:embeddedFontLst>
    <p:embeddedFont>
      <p:font typeface="Abril Fatface"/>
      <p:regular r:id="rId15"/>
    </p:embeddedFont>
    <p:embeddedFont>
      <p:font typeface="Atm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brilFatface-regular.fntdata"/><Relationship Id="rId14" Type="http://schemas.openxmlformats.org/officeDocument/2006/relationships/slide" Target="slides/slide10.xml"/><Relationship Id="rId17" Type="http://schemas.openxmlformats.org/officeDocument/2006/relationships/font" Target="fonts/Atma-bold.fntdata"/><Relationship Id="rId16" Type="http://schemas.openxmlformats.org/officeDocument/2006/relationships/font" Target="fonts/At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4" name="Shape 6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4" name="Shape 7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layout with centered title and subtitle placeholders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subTitle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Shape 25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397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62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101600" lvl="3" marL="1600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101600" lvl="4" marL="2057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101600" lvl="5" marL="2514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101600" lvl="6" marL="3429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101600" lvl="7" marL="4800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101600" lvl="8" marL="6629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0" type="dt"/>
          </p:nvPr>
        </p:nvSpPr>
        <p:spPr>
          <a:xfrm>
            <a:off x="457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9"/>
          <p:cNvSpPr txBox="1"/>
          <p:nvPr>
            <p:ph idx="11" type="ftr"/>
          </p:nvPr>
        </p:nvSpPr>
        <p:spPr>
          <a:xfrm>
            <a:off x="3124200" y="6245225"/>
            <a:ext cx="2895600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45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6400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2" type="sldNum"/>
          </p:nvPr>
        </p:nvSpPr>
        <p:spPr>
          <a:xfrm>
            <a:off x="6553200" y="6245225"/>
            <a:ext cx="2133599" cy="47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00FF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ctrTitle"/>
          </p:nvPr>
        </p:nvSpPr>
        <p:spPr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bril Fatface"/>
              <a:buNone/>
            </a:pPr>
            <a:r>
              <a:rPr b="0" i="0" lang="en-US" sz="6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“No man hath seen God at any time; the only begotten son which is in the bosom of the Father, He hath declared Him.”</a:t>
            </a:r>
            <a:br>
              <a:rPr b="0" i="0" lang="en-US" sz="6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</a:br>
            <a:r>
              <a:rPr b="0" i="0" lang="en-US" sz="6000" u="none" cap="none" strike="noStrike">
                <a:solidFill>
                  <a:schemeClr val="dk2"/>
                </a:solidFill>
                <a:latin typeface="Abril Fatface"/>
                <a:ea typeface="Abril Fatface"/>
                <a:cs typeface="Abril Fatface"/>
                <a:sym typeface="Abril Fatface"/>
              </a:rPr>
              <a:t>John 1:18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CC660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57200" y="274637"/>
            <a:ext cx="8229600" cy="201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ABRAHAM SAW THE PREINCARNATE CHRIST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457200" y="2819400"/>
            <a:ext cx="8229600" cy="330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 the beginning was the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with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the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Word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.” – John 1:1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FF99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no man hath seen God</a:t>
            </a:r>
          </a:p>
        </p:txBody>
      </p:sp>
      <p:sp>
        <p:nvSpPr>
          <p:cNvPr id="38" name="Shape 38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did Abraham talk to in Genesis 18?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JEHOVAH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appeared unto him –   vs. 1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Abraham saw </a:t>
            </a:r>
            <a:r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JEHOVAH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vs. 2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LORD</a:t>
            </a:r>
            <a:r>
              <a:rPr b="1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confirmed the promise of a 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00FF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idx="1" type="body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tma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tma"/>
                <a:ea typeface="Atma"/>
                <a:cs typeface="Atma"/>
                <a:sym typeface="Atma"/>
              </a:rPr>
              <a:t>Abraham intercedes for Sodom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tma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tma"/>
                <a:ea typeface="Atma"/>
                <a:cs typeface="Atma"/>
                <a:sym typeface="Atma"/>
              </a:rPr>
              <a:t>THE </a:t>
            </a:r>
            <a:r>
              <a:rPr b="0" i="0" lang="en-US" sz="4400" u="none" cap="none" strike="noStrike">
                <a:solidFill>
                  <a:schemeClr val="accent2"/>
                </a:solidFill>
                <a:latin typeface="Atma"/>
                <a:ea typeface="Atma"/>
                <a:cs typeface="Atma"/>
                <a:sym typeface="Atma"/>
              </a:rPr>
              <a:t>LORD</a:t>
            </a:r>
            <a:r>
              <a:rPr b="0" i="0" lang="en-US" sz="4400" u="none" cap="none" strike="noStrike">
                <a:solidFill>
                  <a:schemeClr val="dk1"/>
                </a:solidFill>
                <a:latin typeface="Atma"/>
                <a:ea typeface="Atma"/>
                <a:cs typeface="Atma"/>
                <a:sym typeface="Atma"/>
              </a:rPr>
              <a:t> communed with abraham -      vs. 33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tma"/>
              <a:buChar char="•"/>
            </a:pPr>
            <a:r>
              <a:rPr b="0" i="0" lang="en-US" sz="4400" u="none" cap="none" strike="noStrike">
                <a:solidFill>
                  <a:schemeClr val="accent2"/>
                </a:solidFill>
                <a:latin typeface="Atma"/>
                <a:ea typeface="Atma"/>
                <a:cs typeface="Atma"/>
                <a:sym typeface="Atma"/>
              </a:rPr>
              <a:t>God</a:t>
            </a:r>
            <a:r>
              <a:rPr b="0" i="0" lang="en-US" sz="4400" u="none" cap="none" strike="noStrike">
                <a:solidFill>
                  <a:schemeClr val="dk1"/>
                </a:solidFill>
                <a:latin typeface="Atma"/>
                <a:ea typeface="Atma"/>
                <a:cs typeface="Atma"/>
                <a:sym typeface="Atma"/>
              </a:rPr>
              <a:t> destroyed sodom – vs. 17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tma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Atma"/>
                <a:ea typeface="Atma"/>
                <a:cs typeface="Atma"/>
                <a:sym typeface="Atma"/>
              </a:rPr>
              <a:t>“And the 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Atma"/>
                <a:ea typeface="Atma"/>
                <a:cs typeface="Atma"/>
                <a:sym typeface="Atma"/>
              </a:rPr>
              <a:t>lord</a:t>
            </a:r>
            <a:r>
              <a:rPr b="0" i="0" lang="en-US" sz="3600" u="none" cap="none" strike="noStrike">
                <a:solidFill>
                  <a:schemeClr val="dk1"/>
                </a:solidFill>
                <a:latin typeface="Atma"/>
                <a:ea typeface="Atma"/>
                <a:cs typeface="Atma"/>
                <a:sym typeface="Atma"/>
              </a:rPr>
              <a:t> said, shall I hide from abraham the thing which </a:t>
            </a:r>
            <a:r>
              <a:rPr b="0" i="0" lang="en-US" sz="3600" u="none" cap="none" strike="noStrike">
                <a:solidFill>
                  <a:schemeClr val="accent2"/>
                </a:solidFill>
                <a:latin typeface="Atma"/>
                <a:ea typeface="Atma"/>
                <a:cs typeface="Atma"/>
                <a:sym typeface="Atma"/>
              </a:rPr>
              <a:t>I</a:t>
            </a:r>
            <a:r>
              <a:rPr b="0" i="0" lang="en-US" sz="3600" u="none" cap="none" strike="noStrike">
                <a:solidFill>
                  <a:schemeClr val="dk1"/>
                </a:solidFill>
                <a:latin typeface="Atma"/>
                <a:ea typeface="Atma"/>
                <a:cs typeface="Atma"/>
                <a:sym typeface="Atma"/>
              </a:rPr>
              <a:t> do;”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4AEB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type="title"/>
          </p:nvPr>
        </p:nvSpPr>
        <p:spPr>
          <a:xfrm>
            <a:off x="457200" y="274637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GOD TURNED SODOM INTO ASHES</a:t>
            </a:r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228600" y="1981200"/>
            <a:ext cx="8763000" cy="487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if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spared not the angels that sinned… And turning the cities of Sodom and Gomorra into ashes condemned them with an overthrow…” – II Peter 2:4-6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FATHER IS REVEALED THROUGH THE SON</a:t>
            </a:r>
          </a:p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600200"/>
            <a:ext cx="8229600" cy="45259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MAN HATH SEEN GOD THE FATHER AT ANYTIME</a:t>
            </a:r>
          </a:p>
          <a:p>
            <a:pPr indent="-342900" lvl="0" marL="34290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SON HATH DECLARED HIM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/>
        </p:nvSpPr>
        <p:spPr>
          <a:xfrm>
            <a:off x="457200" y="228600"/>
            <a:ext cx="990599" cy="3667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Shape 61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25000"/>
              <a:buFont typeface="Arial"/>
              <a:buNone/>
            </a:pPr>
            <a:r>
              <a:rPr b="1" i="0" lang="en-US" sz="4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God</a:t>
            </a:r>
            <a:r>
              <a:rPr b="1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who at sundry times and in divers manners spake in time past unto the fathers by the prophets,  (Heb 1:1)</a:t>
            </a:r>
            <a:br>
              <a:rPr b="1" i="0" lang="en-US" sz="4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30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Hath in these last days spoken unto us </a:t>
            </a:r>
            <a:r>
              <a:rPr b="1" i="0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1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his</a:t>
            </a:r>
            <a:r>
              <a:rPr b="1" i="0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Son</a:t>
            </a: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whom he hath appointed heir of all things, by whom also he made the worlds;  (Heb 1:2)</a:t>
            </a:r>
            <a:b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0033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Who being the brightness of </a:t>
            </a:r>
            <a:r>
              <a:rPr b="1" i="1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his</a:t>
            </a: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glory, and </a:t>
            </a:r>
            <a:r>
              <a:rPr b="1" i="0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express image of his person,</a:t>
            </a: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upholding all things by the word of his power, when he had by himself purged our sins, </a:t>
            </a:r>
            <a:r>
              <a:rPr b="1" i="0" lang="en-US" sz="4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sat down on the right hand of the Majesty on high</a:t>
            </a: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;  (Heb 1:3)</a:t>
            </a:r>
            <a:b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0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2514600"/>
            <a:ext cx="8229600" cy="330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JESUS –</a:t>
            </a:r>
          </a:p>
          <a:p>
            <a:pPr indent="-342900" lvl="0" marL="342900" marR="0" rtl="0" algn="l">
              <a:lnSpc>
                <a:spcPct val="9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“Who is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the image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</a:t>
            </a:r>
            <a:r>
              <a:rPr b="1" i="0" lang="en-US" sz="4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invisible God</a:t>
            </a: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firstborn of every creature:” –        Col. 1:15</a:t>
            </a:r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2011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SON IS THE EXPRESS IMAGE OF THE FATHER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