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990600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447800" y="3429000"/>
            <a:ext cx="70104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73050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7175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1461" lvl="3" marL="16938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7811" lvl="4" marL="209391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4161" lvl="5" marL="24939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9562" lvl="6" marL="32940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1312" lvl="7" marL="44942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92112" lvl="8" marL="60944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  <p:sp>
        <p:nvSpPr>
          <p:cNvPr id="19" name="Shape 19"/>
          <p:cNvSpPr/>
          <p:nvPr/>
        </p:nvSpPr>
        <p:spPr>
          <a:xfrm>
            <a:off x="685800" y="2393950"/>
            <a:ext cx="7772400" cy="109537"/>
          </a:xfrm>
          <a:custGeom>
            <a:pathLst>
              <a:path extrusionOk="0" h="120000" w="120000">
                <a:moveTo>
                  <a:pt x="0" y="0"/>
                </a:moveTo>
                <a:lnTo>
                  <a:pt x="74160" y="0"/>
                </a:lnTo>
                <a:lnTo>
                  <a:pt x="74160" y="120000"/>
                </a:lnTo>
                <a:lnTo>
                  <a:pt x="0" y="120000"/>
                </a:lnTo>
                <a:close/>
              </a:path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73050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7175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1461" lvl="3" marL="16938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7811" lvl="4" marL="209391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4161" lvl="5" marL="24939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9562" lvl="6" marL="32940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1312" lvl="7" marL="44942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92112" lvl="8" marL="60944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0" type="dt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73050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57175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1461" lvl="3" marL="16938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7811" lvl="4" marL="209391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4161" lvl="5" marL="24939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9562" lvl="6" marL="32940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1312" lvl="7" marL="44942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92112" lvl="8" marL="60944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609600" y="1566862"/>
            <a:ext cx="7958137" cy="109537"/>
          </a:xfrm>
          <a:custGeom>
            <a:pathLst>
              <a:path extrusionOk="0" h="120000" w="120000">
                <a:moveTo>
                  <a:pt x="0" y="0"/>
                </a:moveTo>
                <a:lnTo>
                  <a:pt x="70200" y="0"/>
                </a:lnTo>
                <a:lnTo>
                  <a:pt x="70200" y="120000"/>
                </a:lnTo>
                <a:lnTo>
                  <a:pt x="0" y="120000"/>
                </a:lnTo>
                <a:close/>
              </a:path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09600" y="6172200"/>
            <a:ext cx="7924799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idx="10" type="dt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5532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990600"/>
            <a:ext cx="77724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6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TRINITY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371600" y="3657600"/>
            <a:ext cx="6400799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THE THREE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4000" u="none" cap="none" strike="noStrik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Biblical Interpretation of Oneness</a:t>
            </a:r>
            <a:r>
              <a:rPr b="1" i="0" lang="en-US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Jesus is one with the Father (John 17:17)</a:t>
            </a:r>
          </a:p>
          <a:p>
            <a:pPr indent="-469900" lvl="0" marL="469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That they all may be one; as thou, Father, </a:t>
            </a:r>
            <a:r>
              <a:rPr b="1" i="1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art</a:t>
            </a: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me, and I in thee, that they also may be one in us: that the world may believe that thou hast sent me.  (John 17:21)</a:t>
            </a:r>
          </a:p>
          <a:p>
            <a:pPr indent="-469900" lvl="0" marL="4699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 COMPOUND UNITY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566737" y="1752600"/>
            <a:ext cx="8001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body is one (they may be one)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Yet we know they are also many in number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Husband and wife are one yet they are two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TYPIFIED IN THE ARK OF THE COVENANT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Within the one ark were three objects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Tables of stone – Father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Golden pot of manna – Jesus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Aaron’s rod – Holy Ghost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 flipH="1" rot="10800000">
            <a:off x="609600" y="-76199"/>
            <a:ext cx="8001000" cy="152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381000"/>
            <a:ext cx="8229600" cy="6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GOD’S WORD IS THE FINAL AUTHORITY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God reveals Himself through His Word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first verse of the Bible reveals the plurality of the Godhead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1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Elohim</a:t>
            </a: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-US" sz="43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plural</a:t>
            </a: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noun used with a singular verb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74675" y="304800"/>
            <a:ext cx="8001000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0"/>
            <a:ext cx="8229600" cy="6126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Let us make man in our image – Gen. 1:26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 and OUR are plural pronouns – referring to more than one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text is inspired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God’s Word is precise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body"/>
          </p:nvPr>
        </p:nvSpPr>
        <p:spPr>
          <a:xfrm>
            <a:off x="0" y="381000"/>
            <a:ext cx="8001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the LORD came down to see the city and the tower, which the children of men builded. 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 to, let </a:t>
            </a:r>
            <a:r>
              <a:rPr b="1" i="0" lang="en-US" sz="40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us</a:t>
            </a:r>
            <a:r>
              <a:rPr b="1" i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go down, and there confound their language, that they may not understand one another's speech.  (Gen 11:5,7)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85800" y="-419100"/>
            <a:ext cx="8001000" cy="419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66737" y="228600"/>
            <a:ext cx="8001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CREATION TESTIFIES OF THE TRIUNE GOD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 is made in God’s image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 composed of three’s in one or multiples of three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74675" y="-228600"/>
            <a:ext cx="800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66737" y="0"/>
            <a:ext cx="80010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Nature contains many examples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Matter – Motion Energy Phenomena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Volume - Height Depth Breadth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 - Past Present Future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 flipH="1" rot="10800000">
            <a:off x="574675" y="-76199"/>
            <a:ext cx="8001000" cy="7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66737" y="0"/>
            <a:ext cx="80010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Geometry – Point Line Plane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Music – Three notes compose most major chords, Three chords in every key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are not by coincidence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 flipH="1" rot="10800000">
            <a:off x="574675" y="-76199"/>
            <a:ext cx="8001000" cy="7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38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566737" y="0"/>
            <a:ext cx="80010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God has earmarked His creation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reveal Himself to man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show man simply the Godhead – Rom. 1:20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63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TRINITY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LATIN </a:t>
            </a:r>
            <a:r>
              <a:rPr b="1" i="1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TRINUS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MEANING THREEFOLD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REFERENCE TO GOD THE THREE IN ONE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57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TRIUNE GOD</a:t>
            </a:r>
            <a:r>
              <a:rPr b="1" i="0" lang="en-US" sz="63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PHRASE USED TO DESCRIBE THE TRINITY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REFERS TO THE TRI-UNIITY OF GOD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THREE PERSONS WITHIN ONE GOD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74675" y="304800"/>
            <a:ext cx="8001000" cy="1127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533400"/>
            <a:ext cx="8229600" cy="5592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4" name="Shape 54"/>
          <p:cNvGrpSpPr/>
          <p:nvPr/>
        </p:nvGrpSpPr>
        <p:grpSpPr>
          <a:xfrm>
            <a:off x="1600200" y="1295399"/>
            <a:ext cx="5981700" cy="4343401"/>
            <a:chOff x="1600200" y="1681161"/>
            <a:chExt cx="5981700" cy="4338638"/>
          </a:xfrm>
        </p:grpSpPr>
        <p:sp>
          <p:nvSpPr>
            <p:cNvPr id="55" name="Shape 55"/>
            <p:cNvSpPr/>
            <p:nvPr/>
          </p:nvSpPr>
          <p:spPr>
            <a:xfrm>
              <a:off x="3040061" y="2566986"/>
              <a:ext cx="3082924" cy="2659062"/>
            </a:xfrm>
            <a:prstGeom prst="triangle">
              <a:avLst>
                <a:gd fmla="val 50000" name="adj"/>
              </a:avLst>
            </a:prstGeom>
            <a:solidFill>
              <a:srgbClr val="CCCCFF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4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GOD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1600200" y="5133975"/>
              <a:ext cx="1771650" cy="885825"/>
            </a:xfrm>
            <a:prstGeom prst="ellipse">
              <a:avLst/>
            </a:pr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SON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3705225" y="1681161"/>
              <a:ext cx="1771650" cy="885825"/>
            </a:xfrm>
            <a:prstGeom prst="ellipse">
              <a:avLst/>
            </a:prstGeom>
            <a:solidFill>
              <a:srgbClr val="FFBE7D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FATHER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5810250" y="5133975"/>
              <a:ext cx="1771650" cy="885825"/>
            </a:xfrm>
            <a:prstGeom prst="ellipse">
              <a:avLst/>
            </a:prstGeom>
            <a:solidFill>
              <a:srgbClr val="D8EBB3"/>
            </a:solidFill>
            <a:ln cap="flat" cmpd="sng" w="9525">
              <a:solidFill>
                <a:srgbClr val="000000"/>
              </a:solidFill>
              <a:prstDash val="solid"/>
              <a:miter lim="8000"/>
              <a:headEnd len="med" w="med" type="none"/>
              <a:tailEnd len="med" w="med" type="none"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HOLY GHOST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51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GODHEAD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SCRIPTURAL WORD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ROMANS 1:20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TO REFER TO THE THREE PERSONS WITHIN ONE GOD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4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DOCTRINE DEFINED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WITHIN THE ONE GOD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ARE THREE DISTINCT PERSONS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FATHER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SON</a:t>
            </a:r>
          </a:p>
          <a:p>
            <a:pPr indent="-469900" lvl="0" marL="46990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HOLY GHOST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THEY ARE EACH GOD</a:t>
            </a:r>
            <a:br>
              <a:rPr b="1" i="0" lang="en-US" sz="3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3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FATHER IS GOD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3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SON IS GOD 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3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HOLY SPIRIT IS GOD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3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EQUAL IN POWER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3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ARE CO-ETERNAL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574675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GOD IS ONE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ARE NOT THREE GODS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“Hear, o Israel: the LORD our God is one LORD:” – Deut. 6:4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4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Monotheism – worship of one God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09600" y="304800"/>
            <a:ext cx="8001000" cy="1216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Verdana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THE ONE GOD IS COMPOSED OF THREE PERSONS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66737" y="1752600"/>
            <a:ext cx="8001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3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there are three that bear record in heaven, the Father, the Word, and the Holy Ghost: and these three are one.  (1Jo 5:7)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</a:pPr>
            <a:r>
              <a:rPr b="1" i="0" lang="en-US" sz="3900" u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THREE ARE ONE</a:t>
            </a:r>
          </a:p>
          <a:p>
            <a:pPr indent="-469900" lvl="0" marL="4699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None/>
            </a:pPr>
            <a:r>
              <a:t/>
            </a:r>
            <a:endParaRPr b="1" i="0" sz="3900" u="none">
              <a:solidFill>
                <a:srgbClr val="0000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