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3" d="100"/>
          <a:sy n="23" d="100"/>
        </p:scale>
        <p:origin x="-998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3C234-E509-41B4-B332-74B4FB6DDAB0}" type="datetimeFigureOut">
              <a:rPr lang="en-US" smtClean="0"/>
              <a:t>7/30/2013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998E-F7B5-4E41-9C3F-7519E3C20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26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3C234-E509-41B4-B332-74B4FB6DDAB0}" type="datetimeFigureOut">
              <a:rPr lang="en-US" smtClean="0"/>
              <a:t>7/30/2013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998E-F7B5-4E41-9C3F-7519E3C20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83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3C234-E509-41B4-B332-74B4FB6DDAB0}" type="datetimeFigureOut">
              <a:rPr lang="en-US" smtClean="0"/>
              <a:t>7/30/2013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998E-F7B5-4E41-9C3F-7519E3C20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65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3C234-E509-41B4-B332-74B4FB6DDAB0}" type="datetimeFigureOut">
              <a:rPr lang="en-US" smtClean="0"/>
              <a:t>7/30/2013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998E-F7B5-4E41-9C3F-7519E3C20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29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3C234-E509-41B4-B332-74B4FB6DDAB0}" type="datetimeFigureOut">
              <a:rPr lang="en-US" smtClean="0"/>
              <a:t>7/30/2013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998E-F7B5-4E41-9C3F-7519E3C20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58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3C234-E509-41B4-B332-74B4FB6DDAB0}" type="datetimeFigureOut">
              <a:rPr lang="en-US" smtClean="0"/>
              <a:t>7/30/2013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998E-F7B5-4E41-9C3F-7519E3C20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3C234-E509-41B4-B332-74B4FB6DDAB0}" type="datetimeFigureOut">
              <a:rPr lang="en-US" smtClean="0"/>
              <a:t>7/30/2013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998E-F7B5-4E41-9C3F-7519E3C20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37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3C234-E509-41B4-B332-74B4FB6DDAB0}" type="datetimeFigureOut">
              <a:rPr lang="en-US" smtClean="0"/>
              <a:t>7/30/2013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998E-F7B5-4E41-9C3F-7519E3C20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19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3C234-E509-41B4-B332-74B4FB6DDAB0}" type="datetimeFigureOut">
              <a:rPr lang="en-US" smtClean="0"/>
              <a:t>7/30/2013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998E-F7B5-4E41-9C3F-7519E3C20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00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3C234-E509-41B4-B332-74B4FB6DDAB0}" type="datetimeFigureOut">
              <a:rPr lang="en-US" smtClean="0"/>
              <a:t>7/30/2013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998E-F7B5-4E41-9C3F-7519E3C20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62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3C234-E509-41B4-B332-74B4FB6DDAB0}" type="datetimeFigureOut">
              <a:rPr lang="en-US" smtClean="0"/>
              <a:t>7/30/2013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A998E-F7B5-4E41-9C3F-7519E3C20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3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3C234-E509-41B4-B332-74B4FB6DDAB0}" type="datetimeFigureOut">
              <a:rPr lang="en-US" smtClean="0"/>
              <a:t>7/30/2013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A998E-F7B5-4E41-9C3F-7519E3C20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09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Verb Medium" pitchFamily="50" charset="0"/>
              </a:rPr>
              <a:t>Bible Introduction</a:t>
            </a:r>
            <a:endParaRPr lang="en-US" dirty="0">
              <a:latin typeface="Verb Medium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7391400" cy="1752600"/>
          </a:xfrm>
        </p:spPr>
        <p:txBody>
          <a:bodyPr/>
          <a:lstStyle/>
          <a:p>
            <a:r>
              <a:rPr lang="en-US" dirty="0" smtClean="0">
                <a:latin typeface="Verb Regular" pitchFamily="50" charset="0"/>
              </a:rPr>
              <a:t>1-5 Principle Characters of the O.T.</a:t>
            </a:r>
            <a:endParaRPr lang="en-US" dirty="0">
              <a:latin typeface="Verb Regular" pitchFamily="50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9144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latin typeface="Verb Medium" pitchFamily="50" charset="0"/>
              </a:rPr>
              <a:t>Deliverance Bible Institute</a:t>
            </a:r>
            <a:endParaRPr lang="en-US" dirty="0">
              <a:latin typeface="Verb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681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3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Bible Introduction</vt:lpstr>
      <vt:lpstr>God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Bible Introduction</dc:title>
  <dc:creator>Deliverance</dc:creator>
  <cp:lastModifiedBy>Deliverance</cp:lastModifiedBy>
  <cp:revision>1</cp:revision>
  <dcterms:created xsi:type="dcterms:W3CDTF">2013-07-30T13:29:23Z</dcterms:created>
  <dcterms:modified xsi:type="dcterms:W3CDTF">2013-07-30T13:32:11Z</dcterms:modified>
</cp:coreProperties>
</file>