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6400800" cy="2286000"/>
  <p:notesSz cx="6858000" cy="9144000"/>
  <p:defaultTextStyle>
    <a:defPPr>
      <a:defRPr lang="en-US"/>
    </a:defPPr>
    <a:lvl1pPr marL="0" algn="l" defTabSz="49628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48143" algn="l" defTabSz="49628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96285" algn="l" defTabSz="49628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744428" algn="l" defTabSz="49628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92571" algn="l" defTabSz="49628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240714" algn="l" defTabSz="49628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488857" algn="l" defTabSz="49628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736999" algn="l" defTabSz="49628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985142" algn="l" defTabSz="49628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2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437" y="-720"/>
      </p:cViewPr>
      <p:guideLst>
        <p:guide orient="horz" pos="721"/>
        <p:guide pos="20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0E243-F23C-4A4F-80E2-3C1EA08EB019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371600" y="685800"/>
            <a:ext cx="96012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E6EDEE-89D5-4994-9CB8-6E31905D5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52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6EDEE-89D5-4994-9CB8-6E31905D55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39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710141"/>
            <a:ext cx="5440680" cy="4900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20" y="1295400"/>
            <a:ext cx="4480560" cy="584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48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96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444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92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407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88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36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85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3E7E-E817-424F-B6A9-0ED77C55A6E7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A84B3-3C98-4420-BF29-299CAB821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9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3E7E-E817-424F-B6A9-0ED77C55A6E7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A84B3-3C98-4420-BF29-299CAB821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9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56899" y="24342"/>
            <a:ext cx="575628" cy="52017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794" y="24342"/>
            <a:ext cx="1622425" cy="52017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3E7E-E817-424F-B6A9-0ED77C55A6E7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A84B3-3C98-4420-BF29-299CAB821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45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3E7E-E817-424F-B6A9-0ED77C55A6E7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A84B3-3C98-4420-BF29-299CAB821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0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18" y="1468967"/>
            <a:ext cx="5440680" cy="454025"/>
          </a:xfrm>
        </p:spPr>
        <p:txBody>
          <a:bodyPr anchor="t"/>
          <a:lstStyle>
            <a:lvl1pPr algn="l">
              <a:defRPr sz="2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618" y="968905"/>
            <a:ext cx="5440680" cy="500063"/>
          </a:xfrm>
        </p:spPr>
        <p:txBody>
          <a:bodyPr anchor="b"/>
          <a:lstStyle>
            <a:lvl1pPr marL="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1pPr>
            <a:lvl2pPr marL="24814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9628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74442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9257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24071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488857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73699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985142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3E7E-E817-424F-B6A9-0ED77C55A6E7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A84B3-3C98-4420-BF29-299CAB821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6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795" y="142347"/>
            <a:ext cx="1099027" cy="402167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33502" y="142347"/>
            <a:ext cx="1099027" cy="402167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3E7E-E817-424F-B6A9-0ED77C55A6E7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A84B3-3C98-4420-BF29-299CAB821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65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91547"/>
            <a:ext cx="576072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1" y="511706"/>
            <a:ext cx="2828132" cy="213254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48143" indent="0">
              <a:buNone/>
              <a:defRPr sz="1100" b="1"/>
            </a:lvl2pPr>
            <a:lvl3pPr marL="496285" indent="0">
              <a:buNone/>
              <a:defRPr sz="900" b="1"/>
            </a:lvl3pPr>
            <a:lvl4pPr marL="744428" indent="0">
              <a:buNone/>
              <a:defRPr sz="800" b="1"/>
            </a:lvl4pPr>
            <a:lvl5pPr marL="992571" indent="0">
              <a:buNone/>
              <a:defRPr sz="800" b="1"/>
            </a:lvl5pPr>
            <a:lvl6pPr marL="1240714" indent="0">
              <a:buNone/>
              <a:defRPr sz="800" b="1"/>
            </a:lvl6pPr>
            <a:lvl7pPr marL="1488857" indent="0">
              <a:buNone/>
              <a:defRPr sz="800" b="1"/>
            </a:lvl7pPr>
            <a:lvl8pPr marL="1736999" indent="0">
              <a:buNone/>
              <a:defRPr sz="800" b="1"/>
            </a:lvl8pPr>
            <a:lvl9pPr marL="1985142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041" y="724960"/>
            <a:ext cx="2828132" cy="1317096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51517" y="511706"/>
            <a:ext cx="2829243" cy="213254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48143" indent="0">
              <a:buNone/>
              <a:defRPr sz="1100" b="1"/>
            </a:lvl2pPr>
            <a:lvl3pPr marL="496285" indent="0">
              <a:buNone/>
              <a:defRPr sz="900" b="1"/>
            </a:lvl3pPr>
            <a:lvl4pPr marL="744428" indent="0">
              <a:buNone/>
              <a:defRPr sz="800" b="1"/>
            </a:lvl4pPr>
            <a:lvl5pPr marL="992571" indent="0">
              <a:buNone/>
              <a:defRPr sz="800" b="1"/>
            </a:lvl5pPr>
            <a:lvl6pPr marL="1240714" indent="0">
              <a:buNone/>
              <a:defRPr sz="800" b="1"/>
            </a:lvl6pPr>
            <a:lvl7pPr marL="1488857" indent="0">
              <a:buNone/>
              <a:defRPr sz="800" b="1"/>
            </a:lvl7pPr>
            <a:lvl8pPr marL="1736999" indent="0">
              <a:buNone/>
              <a:defRPr sz="800" b="1"/>
            </a:lvl8pPr>
            <a:lvl9pPr marL="1985142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51517" y="724960"/>
            <a:ext cx="2829243" cy="1317096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3E7E-E817-424F-B6A9-0ED77C55A6E7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A84B3-3C98-4420-BF29-299CAB821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82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3E7E-E817-424F-B6A9-0ED77C55A6E7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A84B3-3C98-4420-BF29-299CAB821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5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3E7E-E817-424F-B6A9-0ED77C55A6E7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A84B3-3C98-4420-BF29-299CAB821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82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2" y="91016"/>
            <a:ext cx="2105818" cy="387350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2536" y="91018"/>
            <a:ext cx="3578225" cy="1951037"/>
          </a:xfrm>
        </p:spPr>
        <p:txBody>
          <a:bodyPr/>
          <a:lstStyle>
            <a:lvl1pPr>
              <a:defRPr sz="1700"/>
            </a:lvl1pPr>
            <a:lvl2pPr>
              <a:defRPr sz="16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42" y="478368"/>
            <a:ext cx="2105818" cy="1563687"/>
          </a:xfrm>
        </p:spPr>
        <p:txBody>
          <a:bodyPr/>
          <a:lstStyle>
            <a:lvl1pPr marL="0" indent="0">
              <a:buNone/>
              <a:defRPr sz="800"/>
            </a:lvl1pPr>
            <a:lvl2pPr marL="248143" indent="0">
              <a:buNone/>
              <a:defRPr sz="700"/>
            </a:lvl2pPr>
            <a:lvl3pPr marL="496285" indent="0">
              <a:buNone/>
              <a:defRPr sz="500"/>
            </a:lvl3pPr>
            <a:lvl4pPr marL="744428" indent="0">
              <a:buNone/>
              <a:defRPr sz="500"/>
            </a:lvl4pPr>
            <a:lvl5pPr marL="992571" indent="0">
              <a:buNone/>
              <a:defRPr sz="500"/>
            </a:lvl5pPr>
            <a:lvl6pPr marL="1240714" indent="0">
              <a:buNone/>
              <a:defRPr sz="500"/>
            </a:lvl6pPr>
            <a:lvl7pPr marL="1488857" indent="0">
              <a:buNone/>
              <a:defRPr sz="500"/>
            </a:lvl7pPr>
            <a:lvl8pPr marL="1736999" indent="0">
              <a:buNone/>
              <a:defRPr sz="500"/>
            </a:lvl8pPr>
            <a:lvl9pPr marL="1985142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3E7E-E817-424F-B6A9-0ED77C55A6E7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A84B3-3C98-4420-BF29-299CAB821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76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602" y="1600200"/>
            <a:ext cx="3840480" cy="188913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4602" y="204258"/>
            <a:ext cx="3840480" cy="1371600"/>
          </a:xfrm>
        </p:spPr>
        <p:txBody>
          <a:bodyPr/>
          <a:lstStyle>
            <a:lvl1pPr marL="0" indent="0">
              <a:buNone/>
              <a:defRPr sz="1700"/>
            </a:lvl1pPr>
            <a:lvl2pPr marL="248143" indent="0">
              <a:buNone/>
              <a:defRPr sz="1600"/>
            </a:lvl2pPr>
            <a:lvl3pPr marL="496285" indent="0">
              <a:buNone/>
              <a:defRPr sz="1300"/>
            </a:lvl3pPr>
            <a:lvl4pPr marL="744428" indent="0">
              <a:buNone/>
              <a:defRPr sz="1100"/>
            </a:lvl4pPr>
            <a:lvl5pPr marL="992571" indent="0">
              <a:buNone/>
              <a:defRPr sz="1100"/>
            </a:lvl5pPr>
            <a:lvl6pPr marL="1240714" indent="0">
              <a:buNone/>
              <a:defRPr sz="1100"/>
            </a:lvl6pPr>
            <a:lvl7pPr marL="1488857" indent="0">
              <a:buNone/>
              <a:defRPr sz="1100"/>
            </a:lvl7pPr>
            <a:lvl8pPr marL="1736999" indent="0">
              <a:buNone/>
              <a:defRPr sz="1100"/>
            </a:lvl8pPr>
            <a:lvl9pPr marL="1985142" indent="0">
              <a:buNone/>
              <a:defRPr sz="1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4602" y="1789112"/>
            <a:ext cx="3840480" cy="268288"/>
          </a:xfrm>
        </p:spPr>
        <p:txBody>
          <a:bodyPr/>
          <a:lstStyle>
            <a:lvl1pPr marL="0" indent="0">
              <a:buNone/>
              <a:defRPr sz="800"/>
            </a:lvl1pPr>
            <a:lvl2pPr marL="248143" indent="0">
              <a:buNone/>
              <a:defRPr sz="700"/>
            </a:lvl2pPr>
            <a:lvl3pPr marL="496285" indent="0">
              <a:buNone/>
              <a:defRPr sz="500"/>
            </a:lvl3pPr>
            <a:lvl4pPr marL="744428" indent="0">
              <a:buNone/>
              <a:defRPr sz="500"/>
            </a:lvl4pPr>
            <a:lvl5pPr marL="992571" indent="0">
              <a:buNone/>
              <a:defRPr sz="500"/>
            </a:lvl5pPr>
            <a:lvl6pPr marL="1240714" indent="0">
              <a:buNone/>
              <a:defRPr sz="500"/>
            </a:lvl6pPr>
            <a:lvl7pPr marL="1488857" indent="0">
              <a:buNone/>
              <a:defRPr sz="500"/>
            </a:lvl7pPr>
            <a:lvl8pPr marL="1736999" indent="0">
              <a:buNone/>
              <a:defRPr sz="500"/>
            </a:lvl8pPr>
            <a:lvl9pPr marL="1985142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3E7E-E817-424F-B6A9-0ED77C55A6E7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A84B3-3C98-4420-BF29-299CAB821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040" y="91547"/>
            <a:ext cx="5760720" cy="381000"/>
          </a:xfrm>
          <a:prstGeom prst="rect">
            <a:avLst/>
          </a:prstGeom>
        </p:spPr>
        <p:txBody>
          <a:bodyPr vert="horz" lIns="49629" tIns="24815" rIns="49629" bIns="2481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533401"/>
            <a:ext cx="5760720" cy="1508654"/>
          </a:xfrm>
          <a:prstGeom prst="rect">
            <a:avLst/>
          </a:prstGeom>
        </p:spPr>
        <p:txBody>
          <a:bodyPr vert="horz" lIns="49629" tIns="24815" rIns="49629" bIns="2481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0040" y="2118784"/>
            <a:ext cx="1493520" cy="121709"/>
          </a:xfrm>
          <a:prstGeom prst="rect">
            <a:avLst/>
          </a:prstGeom>
        </p:spPr>
        <p:txBody>
          <a:bodyPr vert="horz" lIns="49629" tIns="24815" rIns="49629" bIns="24815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43E7E-E817-424F-B6A9-0ED77C55A6E7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40" y="2118784"/>
            <a:ext cx="2026920" cy="121709"/>
          </a:xfrm>
          <a:prstGeom prst="rect">
            <a:avLst/>
          </a:prstGeom>
        </p:spPr>
        <p:txBody>
          <a:bodyPr vert="horz" lIns="49629" tIns="24815" rIns="49629" bIns="24815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87240" y="2118784"/>
            <a:ext cx="1493520" cy="121709"/>
          </a:xfrm>
          <a:prstGeom prst="rect">
            <a:avLst/>
          </a:prstGeom>
        </p:spPr>
        <p:txBody>
          <a:bodyPr vert="horz" lIns="49629" tIns="24815" rIns="49629" bIns="24815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A84B3-3C98-4420-BF29-299CAB821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92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96285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6106" indent="-186106" algn="l" defTabSz="496285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03231" indent="-155089" algn="l" defTabSz="496285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20356" indent="-124071" algn="l" defTabSz="496285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868500" indent="-124071" algn="l" defTabSz="496285" rtl="0" eaLnBrk="1" latinLnBrk="0" hangingPunct="1">
        <a:spcBef>
          <a:spcPct val="20000"/>
        </a:spcBef>
        <a:buFont typeface="Arial" panose="020B0604020202020204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16643" indent="-124071" algn="l" defTabSz="496285" rtl="0" eaLnBrk="1" latinLnBrk="0" hangingPunct="1">
        <a:spcBef>
          <a:spcPct val="20000"/>
        </a:spcBef>
        <a:buFont typeface="Arial" panose="020B0604020202020204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64785" indent="-124071" algn="l" defTabSz="496285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12928" indent="-124071" algn="l" defTabSz="496285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61070" indent="-124071" algn="l" defTabSz="496285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9213" indent="-124071" algn="l" defTabSz="496285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6285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48143" algn="l" defTabSz="496285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96285" algn="l" defTabSz="496285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44428" algn="l" defTabSz="496285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92571" algn="l" defTabSz="496285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40714" algn="l" defTabSz="496285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8857" algn="l" defTabSz="496285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36999" algn="l" defTabSz="496285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85142" algn="l" defTabSz="496285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10724" y="476252"/>
            <a:ext cx="2243443" cy="1373554"/>
          </a:xfrm>
          <a:prstGeom prst="rect">
            <a:avLst/>
          </a:prstGeom>
          <a:noFill/>
        </p:spPr>
        <p:txBody>
          <a:bodyPr wrap="none" lIns="49629" tIns="24815" rIns="49629" bIns="24815">
            <a:spAutoFit/>
          </a:bodyPr>
          <a:lstStyle/>
          <a:p>
            <a:pPr algn="ctr"/>
            <a:r>
              <a:rPr lang="en-US" sz="8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GOD</a:t>
            </a:r>
          </a:p>
        </p:txBody>
      </p:sp>
      <p:sp>
        <p:nvSpPr>
          <p:cNvPr id="5" name="Rectangle 4"/>
          <p:cNvSpPr/>
          <p:nvPr/>
        </p:nvSpPr>
        <p:spPr>
          <a:xfrm>
            <a:off x="319308" y="133724"/>
            <a:ext cx="1485010" cy="730961"/>
          </a:xfrm>
          <a:prstGeom prst="rect">
            <a:avLst/>
          </a:prstGeom>
          <a:noFill/>
        </p:spPr>
        <p:txBody>
          <a:bodyPr wrap="none" lIns="144774" tIns="72386" rIns="144774" bIns="72386">
            <a:spAutoFit/>
          </a:bodyPr>
          <a:lstStyle/>
          <a:p>
            <a:pPr algn="ctr"/>
            <a:r>
              <a:rPr lang="en-US" sz="3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Adam</a:t>
            </a:r>
          </a:p>
        </p:txBody>
      </p:sp>
      <p:sp>
        <p:nvSpPr>
          <p:cNvPr id="6" name="Rectangle 5"/>
          <p:cNvSpPr/>
          <p:nvPr/>
        </p:nvSpPr>
        <p:spPr>
          <a:xfrm>
            <a:off x="4374310" y="1276725"/>
            <a:ext cx="1376006" cy="730961"/>
          </a:xfrm>
          <a:prstGeom prst="rect">
            <a:avLst/>
          </a:prstGeom>
          <a:noFill/>
        </p:spPr>
        <p:txBody>
          <a:bodyPr wrap="none" lIns="144774" tIns="72386" rIns="144774" bIns="72386">
            <a:spAutoFit/>
          </a:bodyPr>
          <a:lstStyle/>
          <a:p>
            <a:pPr algn="ctr"/>
            <a:r>
              <a:rPr lang="en-US" sz="3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Noah</a:t>
            </a:r>
          </a:p>
        </p:txBody>
      </p:sp>
      <p:sp>
        <p:nvSpPr>
          <p:cNvPr id="7" name="Rectangle 6"/>
          <p:cNvSpPr/>
          <p:nvPr/>
        </p:nvSpPr>
        <p:spPr>
          <a:xfrm>
            <a:off x="944881" y="1086224"/>
            <a:ext cx="1300665" cy="730961"/>
          </a:xfrm>
          <a:prstGeom prst="rect">
            <a:avLst/>
          </a:prstGeom>
          <a:noFill/>
        </p:spPr>
        <p:txBody>
          <a:bodyPr wrap="none" lIns="144774" tIns="72386" rIns="144774" bIns="72386">
            <a:spAutoFit/>
          </a:bodyPr>
          <a:lstStyle/>
          <a:p>
            <a:pPr algn="ctr"/>
            <a:r>
              <a:rPr lang="en-US" sz="3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Isaac</a:t>
            </a:r>
          </a:p>
        </p:txBody>
      </p:sp>
      <p:sp>
        <p:nvSpPr>
          <p:cNvPr id="8" name="Rectangle 7"/>
          <p:cNvSpPr/>
          <p:nvPr/>
        </p:nvSpPr>
        <p:spPr>
          <a:xfrm>
            <a:off x="4794239" y="133722"/>
            <a:ext cx="1382418" cy="838683"/>
          </a:xfrm>
          <a:prstGeom prst="rect">
            <a:avLst/>
          </a:prstGeom>
          <a:noFill/>
        </p:spPr>
        <p:txBody>
          <a:bodyPr wrap="none" lIns="144774" tIns="72386" rIns="144774" bIns="72386">
            <a:spAutoFit/>
          </a:bodyPr>
          <a:lstStyle/>
          <a:p>
            <a:pPr algn="ctr"/>
            <a:r>
              <a:rPr lang="en-US" sz="45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Abel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881985" y="1374763"/>
            <a:ext cx="1933851" cy="838683"/>
          </a:xfrm>
          <a:prstGeom prst="rect">
            <a:avLst/>
          </a:prstGeom>
          <a:noFill/>
        </p:spPr>
        <p:txBody>
          <a:bodyPr wrap="none" lIns="144774" tIns="72386" rIns="144774" bIns="72386">
            <a:spAutoFit/>
          </a:bodyPr>
          <a:lstStyle/>
          <a:p>
            <a:pPr algn="ctr"/>
            <a:r>
              <a:rPr lang="en-US" sz="45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Joseph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02944" y="610135"/>
            <a:ext cx="1656403" cy="838683"/>
          </a:xfrm>
          <a:prstGeom prst="rect">
            <a:avLst/>
          </a:prstGeom>
          <a:noFill/>
        </p:spPr>
        <p:txBody>
          <a:bodyPr wrap="none" lIns="144774" tIns="72386" rIns="144774" bIns="72386">
            <a:spAutoFit/>
          </a:bodyPr>
          <a:lstStyle/>
          <a:p>
            <a:pPr algn="ctr"/>
            <a:r>
              <a:rPr lang="en-US" sz="45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David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57767" y="1565263"/>
            <a:ext cx="1860112" cy="838683"/>
          </a:xfrm>
          <a:prstGeom prst="rect">
            <a:avLst/>
          </a:prstGeom>
          <a:noFill/>
        </p:spPr>
        <p:txBody>
          <a:bodyPr wrap="none" lIns="144774" tIns="72386" rIns="144774" bIns="72386">
            <a:spAutoFit/>
          </a:bodyPr>
          <a:lstStyle/>
          <a:p>
            <a:pPr algn="ctr"/>
            <a:r>
              <a:rPr lang="en-US" sz="4500" b="1" dirty="0">
                <a:ln w="18000">
                  <a:solidFill>
                    <a:schemeClr val="accent6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Moses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9843" y="657679"/>
            <a:ext cx="1624472" cy="838683"/>
          </a:xfrm>
          <a:prstGeom prst="rect">
            <a:avLst/>
          </a:prstGeom>
          <a:noFill/>
        </p:spPr>
        <p:txBody>
          <a:bodyPr wrap="none" lIns="144774" tIns="72386" rIns="144774" bIns="72386">
            <a:spAutoFit/>
          </a:bodyPr>
          <a:lstStyle/>
          <a:p>
            <a:pPr algn="ctr"/>
            <a:r>
              <a:rPr lang="en-US" sz="45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Caleb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655803" y="95250"/>
            <a:ext cx="1929042" cy="838683"/>
          </a:xfrm>
          <a:prstGeom prst="rect">
            <a:avLst/>
          </a:prstGeom>
          <a:noFill/>
        </p:spPr>
        <p:txBody>
          <a:bodyPr wrap="none" lIns="144774" tIns="72386" rIns="144774" bIns="72386">
            <a:spAutoFit/>
          </a:bodyPr>
          <a:lstStyle/>
          <a:p>
            <a:pPr algn="ctr"/>
            <a:r>
              <a:rPr lang="en-US" sz="4500" b="1" dirty="0">
                <a:ln w="18000">
                  <a:solidFill>
                    <a:schemeClr val="accent6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Joshua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9816" y="1565263"/>
            <a:ext cx="1281557" cy="838683"/>
          </a:xfrm>
          <a:prstGeom prst="rect">
            <a:avLst/>
          </a:prstGeom>
          <a:noFill/>
        </p:spPr>
        <p:txBody>
          <a:bodyPr wrap="none" lIns="144774" tIns="72386" rIns="144774" bIns="72386">
            <a:spAutoFit/>
          </a:bodyPr>
          <a:lstStyle/>
          <a:p>
            <a:pPr algn="ctr"/>
            <a:r>
              <a:rPr lang="en-US" sz="4500" b="1" dirty="0">
                <a:ln w="18000">
                  <a:solidFill>
                    <a:schemeClr val="accent6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Ezra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699699" y="1752974"/>
            <a:ext cx="753336" cy="392407"/>
          </a:xfrm>
          <a:prstGeom prst="rect">
            <a:avLst/>
          </a:prstGeom>
          <a:noFill/>
        </p:spPr>
        <p:txBody>
          <a:bodyPr wrap="none" lIns="144774" tIns="72386" rIns="144774" bIns="72386">
            <a:spAutoFit/>
          </a:bodyPr>
          <a:lstStyle/>
          <a:p>
            <a:pPr algn="ctr"/>
            <a:r>
              <a:rPr lang="en-US" sz="1600" b="1" dirty="0" err="1">
                <a:ln w="6350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noFill/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satan</a:t>
            </a:r>
            <a:endParaRPr lang="en-US" sz="1600" b="1" dirty="0">
              <a:ln w="6350">
                <a:solidFill>
                  <a:schemeClr val="bg1">
                    <a:lumMod val="65000"/>
                  </a:schemeClr>
                </a:solidFill>
                <a:prstDash val="solid"/>
              </a:ln>
              <a:noFill/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2245" y="1284824"/>
            <a:ext cx="935885" cy="392407"/>
          </a:xfrm>
          <a:prstGeom prst="rect">
            <a:avLst/>
          </a:prstGeom>
          <a:noFill/>
        </p:spPr>
        <p:txBody>
          <a:bodyPr wrap="none" lIns="144774" tIns="72386" rIns="144774" bIns="72386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noFill/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Nimrod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857211" y="107676"/>
            <a:ext cx="662669" cy="392407"/>
          </a:xfrm>
          <a:prstGeom prst="rect">
            <a:avLst/>
          </a:prstGeom>
          <a:noFill/>
        </p:spPr>
        <p:txBody>
          <a:bodyPr wrap="none" lIns="144774" tIns="72386" rIns="144774" bIns="72386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noFill/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Cain</a:t>
            </a:r>
          </a:p>
        </p:txBody>
      </p:sp>
    </p:spTree>
    <p:extLst>
      <p:ext uri="{BB962C8B-B14F-4D97-AF65-F5344CB8AC3E}">
        <p14:creationId xmlns:p14="http://schemas.microsoft.com/office/powerpoint/2010/main" val="392746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533400"/>
            <a:ext cx="1066800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71600" y="533400"/>
            <a:ext cx="1066800" cy="228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38400" y="533400"/>
            <a:ext cx="10668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05200" y="533400"/>
            <a:ext cx="1066800" cy="228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83723" y="533400"/>
            <a:ext cx="1066800" cy="228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2000" y="1485900"/>
            <a:ext cx="1066800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28800" y="1485900"/>
            <a:ext cx="1066800" cy="228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95600" y="1485900"/>
            <a:ext cx="10668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962400" y="1485900"/>
            <a:ext cx="1066800" cy="228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040923" y="1485900"/>
            <a:ext cx="1066800" cy="228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19400" y="152400"/>
            <a:ext cx="1984248" cy="19812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470031" y="160076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12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3470031" y="1548825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6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4232031" y="850612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19400" y="850611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9</a:t>
            </a:r>
            <a:endParaRPr lang="en-US" sz="32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3776216" y="1116328"/>
            <a:ext cx="698110" cy="253253"/>
            <a:chOff x="3735104" y="1116328"/>
            <a:chExt cx="698110" cy="253253"/>
          </a:xfrm>
        </p:grpSpPr>
        <p:sp>
          <p:nvSpPr>
            <p:cNvPr id="20" name="Right Arrow 19"/>
            <p:cNvSpPr/>
            <p:nvPr/>
          </p:nvSpPr>
          <p:spPr>
            <a:xfrm>
              <a:off x="3776216" y="1116328"/>
              <a:ext cx="548640" cy="533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ight Arrow 20"/>
            <p:cNvSpPr/>
            <p:nvPr/>
          </p:nvSpPr>
          <p:spPr>
            <a:xfrm rot="1966073">
              <a:off x="3735104" y="1316243"/>
              <a:ext cx="698110" cy="533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751971" y="1120138"/>
              <a:ext cx="45719" cy="4571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228600" y="-6479"/>
            <a:ext cx="252639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Bible</a:t>
            </a:r>
          </a:p>
          <a:p>
            <a:r>
              <a:rPr lang="en-US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  Events</a:t>
            </a:r>
            <a:endParaRPr lang="en-US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498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liverance\Desktop\alg-hebrew-alphabet-jp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79400"/>
            <a:ext cx="2276984" cy="172477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pic>
        <p:nvPicPr>
          <p:cNvPr id="1027" name="Picture 3" descr="C:\Users\Deliverance\Desktop\ark-1.gif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57200"/>
            <a:ext cx="2057400" cy="125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588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eliverance\Desktop\130376267615153213ben_greek_alphabet_clip_art_24584-h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54000"/>
            <a:ext cx="1708053" cy="172821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Deliverance\Desktop\fish.jp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33400" y="330200"/>
            <a:ext cx="24384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81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liverance\Desktop\passTest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1750"/>
            <a:ext cx="2251408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43200" y="228600"/>
            <a:ext cx="3429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70C0"/>
                </a:solidFill>
              </a:rPr>
              <a:t>I Can Do </a:t>
            </a:r>
            <a:r>
              <a:rPr lang="en-US" sz="3200" b="1" dirty="0" smtClean="0">
                <a:solidFill>
                  <a:srgbClr val="0070C0"/>
                </a:solidFill>
              </a:rPr>
              <a:t>All Things</a:t>
            </a:r>
          </a:p>
          <a:p>
            <a:pPr algn="ctr"/>
            <a:r>
              <a:rPr lang="en-US" sz="2800" dirty="0" smtClean="0">
                <a:solidFill>
                  <a:srgbClr val="0070C0"/>
                </a:solidFill>
              </a:rPr>
              <a:t>Through </a:t>
            </a:r>
            <a:r>
              <a:rPr lang="en-US" sz="3200" b="1" dirty="0" smtClean="0">
                <a:solidFill>
                  <a:srgbClr val="0070C0"/>
                </a:solidFill>
              </a:rPr>
              <a:t>Christ</a:t>
            </a:r>
          </a:p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Which </a:t>
            </a:r>
            <a:r>
              <a:rPr lang="en-US" sz="2400" dirty="0" err="1" smtClean="0">
                <a:solidFill>
                  <a:srgbClr val="0070C0"/>
                </a:solidFill>
              </a:rPr>
              <a:t>Strengtheneth</a:t>
            </a:r>
            <a:r>
              <a:rPr lang="en-US" sz="2400" dirty="0" smtClean="0">
                <a:solidFill>
                  <a:srgbClr val="0070C0"/>
                </a:solidFill>
              </a:rPr>
              <a:t> me</a:t>
            </a:r>
            <a:r>
              <a:rPr lang="en-US" sz="2800" dirty="0" smtClean="0">
                <a:solidFill>
                  <a:srgbClr val="0070C0"/>
                </a:solidFill>
              </a:rPr>
              <a:t>.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Philippians 4:13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232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139603" y="1524000"/>
            <a:ext cx="1696337" cy="762575"/>
            <a:chOff x="2349390" y="76200"/>
            <a:chExt cx="1696337" cy="762575"/>
          </a:xfrm>
        </p:grpSpPr>
        <p:sp>
          <p:nvSpPr>
            <p:cNvPr id="11" name="Rectangle 10"/>
            <p:cNvSpPr/>
            <p:nvPr/>
          </p:nvSpPr>
          <p:spPr>
            <a:xfrm>
              <a:off x="2349390" y="254000"/>
              <a:ext cx="1600310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isometricOffAxis2Top"/>
                <a:lightRig rig="threePt" dir="t"/>
              </a:scene3d>
            </a:bodyPr>
            <a:lstStyle/>
            <a:p>
              <a:pPr algn="ctr"/>
              <a:r>
                <a:rPr lang="en-US" sz="3200" b="1" dirty="0" smtClean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</a:rPr>
                <a:t>apostles</a:t>
              </a:r>
              <a:endParaRPr lang="en-US" sz="3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355072" y="76200"/>
              <a:ext cx="169065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perspectiveHeroicExtremeLeftFacing"/>
                <a:lightRig rig="threePt" dir="t"/>
              </a:scene3d>
            </a:bodyPr>
            <a:lstStyle/>
            <a:p>
              <a:pPr algn="ctr"/>
              <a:r>
                <a:rPr lang="en-US" sz="3200" b="0" cap="none" spc="0" dirty="0" smtClean="0">
                  <a:ln w="6350" cmpd="sng">
                    <a:solidFill>
                      <a:srgbClr val="FFFFFF"/>
                    </a:solidFill>
                    <a:prstDash val="solid"/>
                  </a:ln>
                  <a:solidFill>
                    <a:schemeClr val="accent3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EPHESUS</a:t>
              </a:r>
              <a:endParaRPr lang="en-US" sz="3200" b="0" cap="none" spc="0" dirty="0">
                <a:ln w="6350" cmpd="sng">
                  <a:solidFill>
                    <a:srgbClr val="FFFFFF"/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39603" y="646837"/>
            <a:ext cx="2077428" cy="767654"/>
            <a:chOff x="456700" y="381000"/>
            <a:chExt cx="2077428" cy="767654"/>
          </a:xfrm>
        </p:grpSpPr>
        <p:sp>
          <p:nvSpPr>
            <p:cNvPr id="12" name="Rectangle 11"/>
            <p:cNvSpPr/>
            <p:nvPr/>
          </p:nvSpPr>
          <p:spPr>
            <a:xfrm>
              <a:off x="456700" y="563879"/>
              <a:ext cx="2077428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isometricOffAxis2Top"/>
                <a:lightRig rig="threePt" dir="t"/>
              </a:scene3d>
            </a:bodyPr>
            <a:lstStyle/>
            <a:p>
              <a:pPr algn="ctr"/>
              <a:r>
                <a:rPr lang="en-US" sz="3200" b="1" dirty="0" smtClean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</a:rPr>
                <a:t>persecuted</a:t>
              </a:r>
              <a:endParaRPr lang="en-US" sz="3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21414589">
              <a:off x="684839" y="381000"/>
              <a:ext cx="1649811" cy="584775"/>
            </a:xfrm>
            <a:prstGeom prst="rect">
              <a:avLst/>
            </a:prstGeom>
            <a:noFill/>
            <a:scene3d>
              <a:camera prst="perspectiveContrastingLeftFacing"/>
              <a:lightRig rig="threePt" dir="t"/>
            </a:scene3d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 smtClean="0">
                  <a:ln w="6350" cmpd="sng">
                    <a:solidFill>
                      <a:srgbClr val="FFFFFF"/>
                    </a:solidFill>
                    <a:prstDash val="solid"/>
                  </a:ln>
                  <a:solidFill>
                    <a:schemeClr val="accent4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SMYRNA</a:t>
              </a:r>
              <a:endParaRPr lang="en-US" sz="3200" b="0" cap="none" spc="0" dirty="0">
                <a:ln w="6350" cmpd="sng">
                  <a:solidFill>
                    <a:srgbClr val="FFFFFF"/>
                  </a:solidFill>
                  <a:prstDash val="solid"/>
                </a:ln>
                <a:solidFill>
                  <a:schemeClr val="accent4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443278" y="76200"/>
            <a:ext cx="2125325" cy="761880"/>
            <a:chOff x="447083" y="952499"/>
            <a:chExt cx="2125325" cy="761880"/>
          </a:xfrm>
        </p:grpSpPr>
        <p:sp>
          <p:nvSpPr>
            <p:cNvPr id="13" name="Rectangle 12"/>
            <p:cNvSpPr/>
            <p:nvPr/>
          </p:nvSpPr>
          <p:spPr>
            <a:xfrm>
              <a:off x="609600" y="1129604"/>
              <a:ext cx="1595310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isometricOffAxis2Top"/>
                <a:lightRig rig="threePt" dir="t"/>
              </a:scene3d>
            </a:bodyPr>
            <a:lstStyle/>
            <a:p>
              <a:pPr algn="ctr"/>
              <a:r>
                <a:rPr lang="en-US" sz="3200" b="1" dirty="0" smtClean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</a:rPr>
                <a:t>imperial</a:t>
              </a:r>
              <a:endParaRPr lang="en-US" sz="3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21414589">
              <a:off x="447083" y="952499"/>
              <a:ext cx="2125325" cy="584775"/>
            </a:xfrm>
            <a:prstGeom prst="rect">
              <a:avLst/>
            </a:prstGeom>
            <a:noFill/>
            <a:scene3d>
              <a:camera prst="perspectiveContrastingLeftFacing"/>
              <a:lightRig rig="threePt" dir="t"/>
            </a:scene3d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 smtClean="0">
                  <a:ln w="6350" cmpd="sng">
                    <a:solidFill>
                      <a:srgbClr val="FFFFFF"/>
                    </a:solidFill>
                    <a:prstDash val="solid"/>
                  </a:ln>
                  <a:solidFill>
                    <a:schemeClr val="accent1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PERGAMOS</a:t>
              </a:r>
              <a:endParaRPr lang="en-US" sz="3200" b="0" cap="none" spc="0" dirty="0">
                <a:ln w="6350" cmpd="sng">
                  <a:solidFill>
                    <a:srgbClr val="FFFFFF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032116" y="1518344"/>
            <a:ext cx="1781257" cy="774006"/>
            <a:chOff x="619117" y="1447799"/>
            <a:chExt cx="1781257" cy="774006"/>
          </a:xfrm>
        </p:grpSpPr>
        <p:sp>
          <p:nvSpPr>
            <p:cNvPr id="14" name="Rectangle 13"/>
            <p:cNvSpPr/>
            <p:nvPr/>
          </p:nvSpPr>
          <p:spPr>
            <a:xfrm>
              <a:off x="730014" y="1637030"/>
              <a:ext cx="1381660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isometricOffAxis2Top"/>
                <a:lightRig rig="threePt" dir="t"/>
              </a:scene3d>
            </a:bodyPr>
            <a:lstStyle/>
            <a:p>
              <a:pPr algn="ctr"/>
              <a:r>
                <a:rPr lang="en-US" sz="3200" b="1" dirty="0" smtClean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</a:rPr>
                <a:t>jezebel</a:t>
              </a:r>
              <a:endParaRPr lang="en-US" sz="3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21414589">
              <a:off x="619117" y="1447799"/>
              <a:ext cx="1781257" cy="584775"/>
            </a:xfrm>
            <a:prstGeom prst="rect">
              <a:avLst/>
            </a:prstGeom>
            <a:noFill/>
            <a:scene3d>
              <a:camera prst="perspectiveContrastingLeftFacing"/>
              <a:lightRig rig="threePt" dir="t"/>
            </a:scene3d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 smtClean="0">
                  <a:ln w="6350" cmpd="sng">
                    <a:solidFill>
                      <a:srgbClr val="FFFFFF"/>
                    </a:solidFill>
                    <a:prstDash val="solid"/>
                  </a:ln>
                  <a:solidFill>
                    <a:schemeClr val="accent6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THYATIRA</a:t>
              </a:r>
              <a:endParaRPr lang="en-US" sz="3200" b="0" cap="none" spc="0" dirty="0">
                <a:ln w="6350" cmpd="sng">
                  <a:solidFill>
                    <a:srgbClr val="FFFFFF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523723" y="847437"/>
            <a:ext cx="1541203" cy="768350"/>
            <a:chOff x="4038600" y="457200"/>
            <a:chExt cx="1541203" cy="768350"/>
          </a:xfrm>
        </p:grpSpPr>
        <p:sp>
          <p:nvSpPr>
            <p:cNvPr id="15" name="Rectangle 14"/>
            <p:cNvSpPr/>
            <p:nvPr/>
          </p:nvSpPr>
          <p:spPr>
            <a:xfrm>
              <a:off x="4038600" y="640775"/>
              <a:ext cx="1437381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isometricOffAxis2Top"/>
                <a:lightRig rig="threePt" dir="t"/>
              </a:scene3d>
            </a:bodyPr>
            <a:lstStyle/>
            <a:p>
              <a:pPr algn="ctr"/>
              <a:r>
                <a:rPr lang="en-US" sz="3200" b="1" dirty="0" smtClean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</a:rPr>
                <a:t>Reform</a:t>
              </a:r>
            </a:p>
          </p:txBody>
        </p:sp>
        <p:sp>
          <p:nvSpPr>
            <p:cNvPr id="23" name="Rectangle 22"/>
            <p:cNvSpPr/>
            <p:nvPr/>
          </p:nvSpPr>
          <p:spPr>
            <a:xfrm rot="21414589">
              <a:off x="4202310" y="457200"/>
              <a:ext cx="1377493" cy="584775"/>
            </a:xfrm>
            <a:prstGeom prst="rect">
              <a:avLst/>
            </a:prstGeom>
            <a:noFill/>
            <a:scene3d>
              <a:camera prst="perspectiveContrastingLeftFacing"/>
              <a:lightRig rig="threePt" dir="t"/>
            </a:scene3d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 smtClean="0">
                  <a:ln w="6350" cmpd="sng">
                    <a:solidFill>
                      <a:srgbClr val="FFFFFF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SARDIS</a:t>
              </a:r>
              <a:endParaRPr lang="en-US" sz="3200" b="0" cap="none" spc="0" dirty="0">
                <a:ln w="6350" cmpd="sng">
                  <a:solidFill>
                    <a:srgbClr val="FFFFFF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721003" y="253305"/>
            <a:ext cx="2603597" cy="793750"/>
            <a:chOff x="3589260" y="952500"/>
            <a:chExt cx="2603597" cy="793750"/>
          </a:xfrm>
        </p:grpSpPr>
        <p:sp>
          <p:nvSpPr>
            <p:cNvPr id="16" name="Rectangle 15"/>
            <p:cNvSpPr/>
            <p:nvPr/>
          </p:nvSpPr>
          <p:spPr>
            <a:xfrm>
              <a:off x="3914033" y="1161475"/>
              <a:ext cx="177625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isometricOffAxis2Top"/>
                <a:lightRig rig="threePt" dir="t"/>
              </a:scene3d>
            </a:bodyPr>
            <a:lstStyle/>
            <a:p>
              <a:pPr algn="ctr"/>
              <a:r>
                <a:rPr lang="en-US" sz="3200" b="1" dirty="0" smtClean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</a:rPr>
                <a:t>brotherly</a:t>
              </a:r>
              <a:endParaRPr lang="en-US" sz="3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 rot="21414589">
              <a:off x="3589260" y="952500"/>
              <a:ext cx="2603597" cy="584775"/>
            </a:xfrm>
            <a:prstGeom prst="rect">
              <a:avLst/>
            </a:prstGeom>
            <a:noFill/>
            <a:scene3d>
              <a:camera prst="perspectiveContrastingLeftFacing"/>
              <a:lightRig rig="threePt" dir="t"/>
            </a:scene3d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 smtClean="0">
                  <a:ln w="6350" cmpd="sng">
                    <a:solidFill>
                      <a:srgbClr val="FFFFFF"/>
                    </a:solidFill>
                    <a:prstDash val="solid"/>
                  </a:ln>
                  <a:solidFill>
                    <a:srgbClr val="F6F24C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PHILADELPHIA</a:t>
              </a:r>
              <a:endParaRPr lang="en-US" sz="3200" b="0" cap="none" spc="0" dirty="0">
                <a:ln w="6350" cmpd="sng">
                  <a:solidFill>
                    <a:srgbClr val="FFFFFF"/>
                  </a:solidFill>
                  <a:prstDash val="solid"/>
                </a:ln>
                <a:solidFill>
                  <a:srgbClr val="F6F24C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178203" y="1275656"/>
            <a:ext cx="1879041" cy="793750"/>
            <a:chOff x="3951540" y="1447800"/>
            <a:chExt cx="1879041" cy="793750"/>
          </a:xfrm>
        </p:grpSpPr>
        <p:sp>
          <p:nvSpPr>
            <p:cNvPr id="17" name="Rectangle 16"/>
            <p:cNvSpPr/>
            <p:nvPr/>
          </p:nvSpPr>
          <p:spPr>
            <a:xfrm>
              <a:off x="3951540" y="1656775"/>
              <a:ext cx="1879041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isometricOffAxis2Top"/>
                <a:lightRig rig="threePt" dir="t"/>
              </a:scene3d>
            </a:bodyPr>
            <a:lstStyle/>
            <a:p>
              <a:pPr algn="ctr"/>
              <a:r>
                <a:rPr lang="en-US" sz="3200" b="1" dirty="0" smtClean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</a:rPr>
                <a:t>lukewarm</a:t>
              </a:r>
              <a:endParaRPr lang="en-US" sz="3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 rot="21414589">
              <a:off x="3954455" y="1447800"/>
              <a:ext cx="1873205" cy="584775"/>
            </a:xfrm>
            <a:prstGeom prst="rect">
              <a:avLst/>
            </a:prstGeom>
            <a:noFill/>
            <a:scene3d>
              <a:camera prst="perspectiveContrastingLeftFacing"/>
              <a:lightRig rig="threePt" dir="t"/>
            </a:scene3d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 smtClean="0">
                  <a:ln w="6350" cmpd="sng">
                    <a:solidFill>
                      <a:srgbClr val="FFFFFF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LAODICEA</a:t>
              </a:r>
              <a:endParaRPr lang="en-US" sz="3200" b="0" cap="none" spc="0" dirty="0">
                <a:ln w="6350" cmpd="sng">
                  <a:solidFill>
                    <a:srgbClr val="FFFFFF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1192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50</Words>
  <Application>Microsoft Office PowerPoint</Application>
  <PresentationFormat>Custom</PresentationFormat>
  <Paragraphs>39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Deliverance</dc:creator>
  <cp:lastModifiedBy>Deliverance</cp:lastModifiedBy>
  <cp:revision>11</cp:revision>
  <dcterms:created xsi:type="dcterms:W3CDTF">2013-10-24T17:37:53Z</dcterms:created>
  <dcterms:modified xsi:type="dcterms:W3CDTF">2013-10-28T18:42:42Z</dcterms:modified>
</cp:coreProperties>
</file>