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56" r:id="rId2"/>
    <p:sldId id="281" r:id="rId3"/>
    <p:sldId id="284" r:id="rId4"/>
    <p:sldId id="257" r:id="rId5"/>
    <p:sldId id="278" r:id="rId6"/>
    <p:sldId id="258" r:id="rId7"/>
    <p:sldId id="279" r:id="rId8"/>
    <p:sldId id="259" r:id="rId9"/>
    <p:sldId id="260" r:id="rId10"/>
    <p:sldId id="261" r:id="rId11"/>
    <p:sldId id="262" r:id="rId12"/>
    <p:sldId id="263" r:id="rId13"/>
    <p:sldId id="264" r:id="rId14"/>
    <p:sldId id="282" r:id="rId15"/>
    <p:sldId id="265" r:id="rId16"/>
    <p:sldId id="266" r:id="rId17"/>
    <p:sldId id="267" r:id="rId18"/>
    <p:sldId id="268" r:id="rId19"/>
    <p:sldId id="269" r:id="rId20"/>
    <p:sldId id="271" r:id="rId21"/>
    <p:sldId id="283" r:id="rId22"/>
    <p:sldId id="272" r:id="rId23"/>
    <p:sldId id="270" r:id="rId24"/>
    <p:sldId id="274" r:id="rId25"/>
    <p:sldId id="275" r:id="rId26"/>
    <p:sldId id="277" r:id="rId27"/>
    <p:sldId id="276" r:id="rId28"/>
    <p:sldId id="28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8FB2D-7590-413D-887C-E0DBBF9E66A3}" type="datetimeFigureOut">
              <a:rPr lang="en-US" smtClean="0"/>
              <a:t>12/21/2009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BAFDF-67A3-4D64-9A1D-FA7F37EB04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BAFDF-67A3-4D64-9A1D-FA7F37EB047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BAFDF-67A3-4D64-9A1D-FA7F37EB0476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BAFDF-67A3-4D64-9A1D-FA7F37EB0476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BAFDF-67A3-4D64-9A1D-FA7F37EB0476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BAFDF-67A3-4D64-9A1D-FA7F37EB0476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BAFDF-67A3-4D64-9A1D-FA7F37EB0476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BAFDF-67A3-4D64-9A1D-FA7F37EB0476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BAFDF-67A3-4D64-9A1D-FA7F37EB0476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BAFDF-67A3-4D64-9A1D-FA7F37EB0476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BAFDF-67A3-4D64-9A1D-FA7F37EB0476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BAFDF-67A3-4D64-9A1D-FA7F37EB0476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BAFDF-67A3-4D64-9A1D-FA7F37EB047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BAFDF-67A3-4D64-9A1D-FA7F37EB0476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BAFDF-67A3-4D64-9A1D-FA7F37EB0476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BAFDF-67A3-4D64-9A1D-FA7F37EB0476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BAFDF-67A3-4D64-9A1D-FA7F37EB0476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BAFDF-67A3-4D64-9A1D-FA7F37EB0476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BAFDF-67A3-4D64-9A1D-FA7F37EB0476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BAFDF-67A3-4D64-9A1D-FA7F37EB0476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BAFDF-67A3-4D64-9A1D-FA7F37EB0476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BAFDF-67A3-4D64-9A1D-FA7F37EB0476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BAFDF-67A3-4D64-9A1D-FA7F37EB047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BAFDF-67A3-4D64-9A1D-FA7F37EB0476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BAFDF-67A3-4D64-9A1D-FA7F37EB0476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BAFDF-67A3-4D64-9A1D-FA7F37EB0476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BAFDF-67A3-4D64-9A1D-FA7F37EB0476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BAFDF-67A3-4D64-9A1D-FA7F37EB0476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BAFDF-67A3-4D64-9A1D-FA7F37EB0476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AA69-ECF7-494F-8279-5ECC8932A6FF}" type="datetimeFigureOut">
              <a:rPr lang="en-US" smtClean="0"/>
              <a:t>12/21/2009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D3E637C-09B1-42AB-999E-1B2C69EAC5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AA69-ECF7-494F-8279-5ECC8932A6FF}" type="datetimeFigureOut">
              <a:rPr lang="en-US" smtClean="0"/>
              <a:t>12/21/2009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637C-09B1-42AB-999E-1B2C69EAC51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D3E637C-09B1-42AB-999E-1B2C69EAC51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AA69-ECF7-494F-8279-5ECC8932A6FF}" type="datetimeFigureOut">
              <a:rPr lang="en-US" smtClean="0"/>
              <a:t>12/21/2009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AA69-ECF7-494F-8279-5ECC8932A6FF}" type="datetimeFigureOut">
              <a:rPr lang="en-US" smtClean="0"/>
              <a:t>12/21/2009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D3E637C-09B1-42AB-999E-1B2C69EAC5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AA69-ECF7-494F-8279-5ECC8932A6FF}" type="datetimeFigureOut">
              <a:rPr lang="en-US" smtClean="0"/>
              <a:t>12/21/2009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D3E637C-09B1-42AB-999E-1B2C69EAC51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A8EAA69-ECF7-494F-8279-5ECC8932A6FF}" type="datetimeFigureOut">
              <a:rPr lang="en-US" smtClean="0"/>
              <a:t>12/21/2009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E637C-09B1-42AB-999E-1B2C69EAC51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AA69-ECF7-494F-8279-5ECC8932A6FF}" type="datetimeFigureOut">
              <a:rPr lang="en-US" smtClean="0"/>
              <a:t>12/21/2009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D3E637C-09B1-42AB-999E-1B2C69EAC51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AA69-ECF7-494F-8279-5ECC8932A6FF}" type="datetimeFigureOut">
              <a:rPr lang="en-US" smtClean="0"/>
              <a:t>12/21/2009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D3E637C-09B1-42AB-999E-1B2C69EAC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AA69-ECF7-494F-8279-5ECC8932A6FF}" type="datetimeFigureOut">
              <a:rPr lang="en-US" smtClean="0"/>
              <a:t>12/21/2009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3E637C-09B1-42AB-999E-1B2C69EAC5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D3E637C-09B1-42AB-999E-1B2C69EAC51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EAA69-ECF7-494F-8279-5ECC8932A6FF}" type="datetimeFigureOut">
              <a:rPr lang="en-US" smtClean="0"/>
              <a:t>12/21/2009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D3E637C-09B1-42AB-999E-1B2C69EAC51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A8EAA69-ECF7-494F-8279-5ECC8932A6FF}" type="datetimeFigureOut">
              <a:rPr lang="en-US" smtClean="0"/>
              <a:t>12/21/2009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A8EAA69-ECF7-494F-8279-5ECC8932A6FF}" type="datetimeFigureOut">
              <a:rPr lang="en-US" smtClean="0"/>
              <a:t>12/21/2009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D3E637C-09B1-42AB-999E-1B2C69EAC515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38400" y="3733800"/>
            <a:ext cx="4282440" cy="1371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114800"/>
            <a:ext cx="4572000" cy="6858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fontScale="25000" lnSpcReduction="20000"/>
          </a:bodyPr>
          <a:lstStyle/>
          <a:p>
            <a:r>
              <a:rPr lang="en-US" dirty="0"/>
              <a:t> </a:t>
            </a:r>
          </a:p>
          <a:p>
            <a:r>
              <a:rPr lang="en-US" sz="14800" dirty="0">
                <a:solidFill>
                  <a:schemeClr val="tx1"/>
                </a:solidFill>
              </a:rPr>
              <a:t>Prayerfully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How to Study Your Bible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Emphasize </a:t>
            </a:r>
            <a:r>
              <a:rPr lang="en-US" sz="3200" b="1" dirty="0" smtClean="0"/>
              <a:t>Prayer</a:t>
            </a:r>
            <a:r>
              <a:rPr lang="en-US" sz="3200" dirty="0" smtClean="0"/>
              <a:t> with </a:t>
            </a:r>
            <a:r>
              <a:rPr lang="en-US" sz="3200" b="1" dirty="0" smtClean="0"/>
              <a:t>Study</a:t>
            </a:r>
            <a:r>
              <a:rPr lang="en-US" sz="3200" dirty="0" smtClean="0"/>
              <a:t> of Truth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Pray </a:t>
            </a:r>
            <a:r>
              <a:rPr lang="en-US" sz="3200" dirty="0" smtClean="0"/>
              <a:t>&lt;</a:t>
            </a:r>
            <a:r>
              <a:rPr lang="en-US" sz="3200" b="1" dirty="0" err="1" smtClean="0"/>
              <a:t>proseuchomai</a:t>
            </a:r>
            <a:r>
              <a:rPr lang="en-US" sz="3200" dirty="0" smtClean="0"/>
              <a:t>&gt;</a:t>
            </a:r>
            <a:endParaRPr lang="en-US" sz="3200" b="1" dirty="0" smtClean="0"/>
          </a:p>
          <a:p>
            <a:pPr>
              <a:buNone/>
            </a:pPr>
            <a:r>
              <a:rPr lang="en-US" sz="3200" dirty="0" err="1" smtClean="0"/>
              <a:t>Php</a:t>
            </a:r>
            <a:r>
              <a:rPr lang="en-US" sz="3200" dirty="0" smtClean="0"/>
              <a:t> 1:9  And this I </a:t>
            </a:r>
            <a:r>
              <a:rPr lang="en-US" sz="3200" b="1" dirty="0" smtClean="0"/>
              <a:t>pray</a:t>
            </a:r>
            <a:r>
              <a:rPr lang="en-US" sz="3200" dirty="0" smtClean="0"/>
              <a:t> </a:t>
            </a:r>
            <a:r>
              <a:rPr lang="en-US" sz="3200" b="1" dirty="0" smtClean="0"/>
              <a:t>&lt;</a:t>
            </a:r>
            <a:r>
              <a:rPr lang="en-US" sz="3200" b="1" dirty="0" err="1" smtClean="0"/>
              <a:t>proseuchomai</a:t>
            </a:r>
            <a:r>
              <a:rPr lang="en-US" sz="3200" b="1" dirty="0" smtClean="0"/>
              <a:t>&gt; </a:t>
            </a:r>
            <a:r>
              <a:rPr lang="en-US" sz="3200" dirty="0" smtClean="0"/>
              <a:t>that </a:t>
            </a:r>
            <a:r>
              <a:rPr lang="en-US" sz="3200" dirty="0" smtClean="0"/>
              <a:t>your love may abound  yet more and more in knowledge and in all judgment;</a:t>
            </a:r>
          </a:p>
          <a:p>
            <a:pPr>
              <a:buNone/>
            </a:pPr>
            <a:endParaRPr lang="en-US" sz="3200" dirty="0" smtClean="0"/>
          </a:p>
          <a:p>
            <a:r>
              <a:rPr lang="en-US" sz="3200" b="1" dirty="0" smtClean="0"/>
              <a:t>Study</a:t>
            </a:r>
            <a:r>
              <a:rPr lang="en-US" sz="3200" dirty="0" smtClean="0"/>
              <a:t>&lt;</a:t>
            </a:r>
            <a:r>
              <a:rPr lang="en-US" sz="3200" b="1" u="sng" dirty="0" err="1" smtClean="0"/>
              <a:t>spoudazo</a:t>
            </a:r>
            <a:r>
              <a:rPr lang="en-US" sz="3200" dirty="0" smtClean="0"/>
              <a:t>&gt;</a:t>
            </a:r>
          </a:p>
          <a:p>
            <a:pPr>
              <a:buNone/>
            </a:pPr>
            <a:r>
              <a:rPr lang="en-US" sz="3200" dirty="0" smtClean="0"/>
              <a:t>2Tim</a:t>
            </a:r>
            <a:r>
              <a:rPr lang="en-US" sz="3200" dirty="0" smtClean="0"/>
              <a:t>. 2:15 </a:t>
            </a:r>
            <a:r>
              <a:rPr lang="en-US" sz="3200" b="1" dirty="0" smtClean="0"/>
              <a:t>Study</a:t>
            </a:r>
            <a:r>
              <a:rPr lang="en-US" sz="3200" dirty="0" smtClean="0"/>
              <a:t> &lt;</a:t>
            </a:r>
            <a:r>
              <a:rPr lang="en-US" sz="3200" b="1" u="sng" dirty="0" err="1" smtClean="0"/>
              <a:t>spoudazo</a:t>
            </a:r>
            <a:r>
              <a:rPr lang="en-US" sz="3200" dirty="0" smtClean="0"/>
              <a:t>&gt; to </a:t>
            </a:r>
            <a:r>
              <a:rPr lang="en-US" sz="3200" dirty="0" err="1" smtClean="0"/>
              <a:t>shew</a:t>
            </a:r>
            <a:r>
              <a:rPr lang="en-US" sz="3200" dirty="0" smtClean="0"/>
              <a:t> thyself approved unto God </a:t>
            </a:r>
            <a:r>
              <a:rPr lang="en-US" sz="3200" dirty="0" smtClean="0"/>
              <a:t>…</a:t>
            </a:r>
            <a:endParaRPr lang="en-US" sz="32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Pray and Study </a:t>
            </a:r>
            <a:r>
              <a:rPr lang="en-US" b="1" dirty="0" smtClean="0"/>
              <a:t>Truth - </a:t>
            </a:r>
            <a:r>
              <a:rPr lang="en-US" dirty="0" smtClean="0"/>
              <a:t>“SPOUDAZO”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4000" u="sng" dirty="0" smtClean="0"/>
              <a:t>2Peter 3:14 </a:t>
            </a:r>
            <a:endParaRPr lang="en-US" sz="4000" u="sng" dirty="0" smtClean="0"/>
          </a:p>
          <a:p>
            <a:pPr>
              <a:buNone/>
            </a:pPr>
            <a:r>
              <a:rPr lang="en-US" sz="4000" dirty="0" smtClean="0"/>
              <a:t>Wherefore</a:t>
            </a:r>
            <a:r>
              <a:rPr lang="en-US" sz="4000" dirty="0" smtClean="0"/>
              <a:t>, beloved, seeing that ye look for such things, be </a:t>
            </a:r>
            <a:r>
              <a:rPr lang="en-US" sz="4000" b="1" u="sng" dirty="0" smtClean="0"/>
              <a:t>DILIGENT</a:t>
            </a:r>
            <a:r>
              <a:rPr lang="en-US" sz="4000" b="1" dirty="0" smtClean="0"/>
              <a:t> </a:t>
            </a:r>
            <a:r>
              <a:rPr lang="en-US" sz="4000" dirty="0" smtClean="0"/>
              <a:t>that </a:t>
            </a:r>
            <a:r>
              <a:rPr lang="en-US" sz="4000" dirty="0" smtClean="0"/>
              <a:t>ye may be found of him in peace, without spot, and blameless.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Pray and Study Truth - </a:t>
            </a:r>
            <a:r>
              <a:rPr lang="en-US" dirty="0" smtClean="0"/>
              <a:t>“SPOUDAZO”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4000" u="sng" dirty="0" smtClean="0"/>
              <a:t>Ephesians </a:t>
            </a:r>
            <a:r>
              <a:rPr lang="en-US" sz="4000" u="sng" dirty="0" smtClean="0"/>
              <a:t>4:3 </a:t>
            </a:r>
            <a:endParaRPr lang="en-US" sz="4000" u="sng" dirty="0" smtClean="0"/>
          </a:p>
          <a:p>
            <a:pPr>
              <a:buNone/>
            </a:pPr>
            <a:r>
              <a:rPr lang="en-US" sz="4000" b="1" u="sng" dirty="0" smtClean="0"/>
              <a:t>ENDEAVORING</a:t>
            </a:r>
            <a:r>
              <a:rPr lang="en-US" sz="4000" b="1" dirty="0" smtClean="0"/>
              <a:t> </a:t>
            </a:r>
            <a:r>
              <a:rPr lang="en-US" sz="4000" dirty="0" smtClean="0"/>
              <a:t>to </a:t>
            </a:r>
            <a:r>
              <a:rPr lang="en-US" sz="4000" dirty="0" smtClean="0"/>
              <a:t>keep the unity of the Spirit in the bond of peace.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Pray and Study Truth - </a:t>
            </a:r>
            <a:r>
              <a:rPr lang="en-US" dirty="0" smtClean="0"/>
              <a:t>“SPOUDAZO”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3600" u="sng" dirty="0" smtClean="0"/>
              <a:t>Hebrews 4:11,12</a:t>
            </a:r>
          </a:p>
          <a:p>
            <a:pPr>
              <a:buNone/>
            </a:pPr>
            <a:r>
              <a:rPr lang="en-US" sz="3600" dirty="0" smtClean="0"/>
              <a:t>Let </a:t>
            </a:r>
            <a:r>
              <a:rPr lang="en-US" sz="3600" dirty="0" smtClean="0"/>
              <a:t>us </a:t>
            </a:r>
            <a:r>
              <a:rPr lang="en-US" sz="3600" b="1" u="sng" dirty="0" smtClean="0"/>
              <a:t>LABOUR</a:t>
            </a:r>
            <a:r>
              <a:rPr lang="en-US" sz="3600" dirty="0" smtClean="0"/>
              <a:t> therefore </a:t>
            </a:r>
            <a:r>
              <a:rPr lang="en-US" sz="3600" dirty="0" smtClean="0"/>
              <a:t>to enter into that rest, lest any man fall after the same example of unbelief.                                                                                                12 For the word of God is quick, and powerful, and sharper than any </a:t>
            </a:r>
            <a:r>
              <a:rPr lang="en-US" sz="3600" dirty="0" err="1" smtClean="0"/>
              <a:t>twoedged</a:t>
            </a:r>
            <a:r>
              <a:rPr lang="en-US" sz="3600" dirty="0" smtClean="0"/>
              <a:t> sword, </a:t>
            </a:r>
            <a:r>
              <a:rPr lang="en-US" sz="3600" dirty="0" smtClean="0"/>
              <a:t>…and </a:t>
            </a:r>
            <a:r>
              <a:rPr lang="en-US" sz="3600" dirty="0" smtClean="0"/>
              <a:t>is a discerner of the thoughts and intents of the heart.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Study Your Bible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sz="4400" dirty="0" smtClean="0"/>
              <a:t>Emphasize Prayer with Study of </a:t>
            </a:r>
            <a:r>
              <a:rPr lang="en-US" sz="4400" dirty="0" smtClean="0"/>
              <a:t>Truth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4400" dirty="0" smtClean="0"/>
              <a:t>The Grounds </a:t>
            </a:r>
            <a:r>
              <a:rPr lang="en-US" sz="4400" dirty="0" smtClean="0"/>
              <a:t>&amp; Evidence for </a:t>
            </a:r>
            <a:r>
              <a:rPr lang="en-US" sz="4400" dirty="0" smtClean="0"/>
              <a:t>Faith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Grounds &amp; Evidence for </a:t>
            </a:r>
            <a:r>
              <a:rPr lang="en-US" dirty="0" smtClean="0"/>
              <a:t>Faith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sz="3000" dirty="0" smtClean="0"/>
              <a:t>Scripture’s Two-Fold Purpose…</a:t>
            </a:r>
            <a:endParaRPr lang="en-US" sz="3000" b="1" dirty="0" smtClean="0"/>
          </a:p>
          <a:p>
            <a:pPr marL="514350" indent="-514350">
              <a:buFont typeface="+mj-lt"/>
              <a:buAutoNum type="arabicParenR"/>
            </a:pPr>
            <a:r>
              <a:rPr lang="en-US" sz="3000" b="1" dirty="0" smtClean="0"/>
              <a:t>That we Might BELIEVE. John 20:31</a:t>
            </a:r>
            <a:endParaRPr lang="en-US" sz="3000" b="1" dirty="0" smtClean="0"/>
          </a:p>
          <a:p>
            <a:pPr marL="514350" indent="-514350">
              <a:buNone/>
            </a:pPr>
            <a:r>
              <a:rPr lang="en-US" sz="3000" dirty="0" smtClean="0"/>
              <a:t>But </a:t>
            </a:r>
            <a:r>
              <a:rPr lang="en-US" sz="3000" dirty="0" smtClean="0"/>
              <a:t>these are written, that ye might </a:t>
            </a:r>
            <a:r>
              <a:rPr lang="en-US" sz="3000" b="1" dirty="0" smtClean="0"/>
              <a:t>believe</a:t>
            </a:r>
            <a:r>
              <a:rPr lang="en-US" sz="3000" dirty="0" smtClean="0"/>
              <a:t> that Jesus is the Christ, the Son of God; and that </a:t>
            </a:r>
            <a:r>
              <a:rPr lang="en-US" sz="3000" b="1" dirty="0" smtClean="0"/>
              <a:t>believing</a:t>
            </a:r>
            <a:r>
              <a:rPr lang="en-US" sz="3000" dirty="0" smtClean="0"/>
              <a:t> ye might have life through his name</a:t>
            </a:r>
            <a:r>
              <a:rPr lang="en-US" sz="3000" dirty="0" smtClean="0"/>
              <a:t>.</a:t>
            </a:r>
          </a:p>
          <a:p>
            <a:pPr marL="514350" indent="-514350">
              <a:buNone/>
            </a:pPr>
            <a:endParaRPr lang="en-US" sz="3000" dirty="0" smtClean="0"/>
          </a:p>
          <a:p>
            <a:pPr marL="514350" indent="-514350">
              <a:buFont typeface="+mj-lt"/>
              <a:buAutoNum type="arabicParenR" startAt="2"/>
            </a:pPr>
            <a:r>
              <a:rPr lang="en-US" sz="3000" b="1" dirty="0" smtClean="0"/>
              <a:t>That we Might KNOW. I John 5:13</a:t>
            </a:r>
          </a:p>
          <a:p>
            <a:pPr marL="514350" indent="-514350">
              <a:buNone/>
            </a:pPr>
            <a:r>
              <a:rPr lang="en-US" sz="3000" dirty="0" smtClean="0"/>
              <a:t>These </a:t>
            </a:r>
            <a:r>
              <a:rPr lang="en-US" sz="3000" dirty="0" smtClean="0"/>
              <a:t>things have I written unto </a:t>
            </a:r>
            <a:r>
              <a:rPr lang="en-US" sz="3000" dirty="0" smtClean="0"/>
              <a:t>you that believe on the name of the Son of God; that </a:t>
            </a:r>
            <a:r>
              <a:rPr lang="en-US" sz="3000" dirty="0" smtClean="0"/>
              <a:t>ye may </a:t>
            </a:r>
            <a:r>
              <a:rPr lang="en-US" sz="3000" b="1" dirty="0" smtClean="0"/>
              <a:t>know</a:t>
            </a:r>
            <a:r>
              <a:rPr lang="en-US" sz="3000" dirty="0" smtClean="0"/>
              <a:t> that ye have </a:t>
            </a:r>
            <a:r>
              <a:rPr lang="en-US" sz="3000" dirty="0" smtClean="0"/>
              <a:t>eternal life</a:t>
            </a:r>
            <a:r>
              <a:rPr lang="en-US" sz="3000" dirty="0" smtClean="0"/>
              <a:t>, and that ye may believe on the name of the Son of God.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Grounds &amp; Evidence for Faith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4000" dirty="0" smtClean="0"/>
              <a:t>Hebrews 11:1 </a:t>
            </a:r>
          </a:p>
          <a:p>
            <a:pPr>
              <a:buNone/>
            </a:pPr>
            <a:r>
              <a:rPr lang="en-US" sz="4000" b="1" dirty="0" smtClean="0"/>
              <a:t>Now </a:t>
            </a:r>
            <a:r>
              <a:rPr lang="en-US" sz="4000" b="1" dirty="0" smtClean="0"/>
              <a:t>faith is</a:t>
            </a:r>
            <a:r>
              <a:rPr lang="en-US" sz="4000" dirty="0" smtClean="0"/>
              <a:t> the substance &lt;</a:t>
            </a:r>
            <a:r>
              <a:rPr lang="en-US" sz="4000" dirty="0" err="1" smtClean="0"/>
              <a:t>hupostasis</a:t>
            </a:r>
            <a:r>
              <a:rPr lang="en-US" sz="4000" dirty="0" smtClean="0"/>
              <a:t>&gt; of things hoped for, the evidence &lt;</a:t>
            </a:r>
            <a:r>
              <a:rPr lang="en-US" sz="4000" dirty="0" err="1" smtClean="0"/>
              <a:t>elegchos</a:t>
            </a:r>
            <a:r>
              <a:rPr lang="en-US" sz="4000" dirty="0" smtClean="0"/>
              <a:t>&gt; of things not seen.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Grounds &amp; Evidence for Faith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4000" dirty="0" smtClean="0"/>
              <a:t>“</a:t>
            </a:r>
            <a:r>
              <a:rPr lang="en-US" sz="4000" dirty="0" err="1" smtClean="0"/>
              <a:t>hupostasis</a:t>
            </a:r>
            <a:r>
              <a:rPr lang="en-US" sz="4000" dirty="0" smtClean="0"/>
              <a:t>”</a:t>
            </a:r>
          </a:p>
          <a:p>
            <a:pPr>
              <a:buNone/>
            </a:pPr>
            <a:r>
              <a:rPr lang="en-US" sz="4000" b="1" u="sng" dirty="0" smtClean="0"/>
              <a:t>Substance,</a:t>
            </a:r>
            <a:r>
              <a:rPr lang="en-US" sz="4000" b="1" dirty="0" smtClean="0"/>
              <a:t> </a:t>
            </a:r>
            <a:r>
              <a:rPr lang="en-US" sz="4000" dirty="0" smtClean="0"/>
              <a:t>ground </a:t>
            </a:r>
            <a:r>
              <a:rPr lang="en-US" sz="4000" dirty="0" smtClean="0"/>
              <a:t>or confidence </a:t>
            </a:r>
          </a:p>
          <a:p>
            <a:pPr lvl="0"/>
            <a:r>
              <a:rPr lang="en-US" sz="4000" dirty="0" smtClean="0"/>
              <a:t>Hoping </a:t>
            </a:r>
            <a:r>
              <a:rPr lang="en-US" sz="4000" dirty="0" smtClean="0"/>
              <a:t>in the </a:t>
            </a:r>
            <a:r>
              <a:rPr lang="en-US" sz="4000" b="1" u="sng" dirty="0" smtClean="0"/>
              <a:t>Person of Christ</a:t>
            </a:r>
            <a:r>
              <a:rPr lang="en-US" sz="4000" dirty="0" smtClean="0"/>
              <a:t>  </a:t>
            </a:r>
          </a:p>
          <a:p>
            <a:r>
              <a:rPr lang="en-US" sz="4000" dirty="0" smtClean="0"/>
              <a:t>Pray &amp; Study                                         Follow—Obey, Submit—Trust</a:t>
            </a:r>
            <a:endParaRPr lang="en-US" sz="4000" dirty="0" smtClean="0"/>
          </a:p>
          <a:p>
            <a:pPr lvl="0"/>
            <a:r>
              <a:rPr lang="en-US" sz="4000" dirty="0" smtClean="0"/>
              <a:t>Hoping in the Revealed </a:t>
            </a:r>
            <a:r>
              <a:rPr lang="en-US" sz="4000" u="sng" dirty="0" smtClean="0"/>
              <a:t>Wo</a:t>
            </a:r>
            <a:r>
              <a:rPr lang="en-US" sz="4000" u="words" dirty="0" smtClean="0"/>
              <a:t>rd of God.</a:t>
            </a:r>
            <a:endParaRPr lang="en-US" sz="40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Grounds &amp; Evidence for Faith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“</a:t>
            </a:r>
            <a:r>
              <a:rPr lang="en-US" sz="4000" dirty="0" err="1" smtClean="0"/>
              <a:t>elegchos</a:t>
            </a:r>
            <a:r>
              <a:rPr lang="en-US" sz="4000" dirty="0" smtClean="0"/>
              <a:t>”</a:t>
            </a:r>
          </a:p>
          <a:p>
            <a:pPr>
              <a:buNone/>
            </a:pPr>
            <a:r>
              <a:rPr lang="en-US" sz="4000" b="1" u="sng" dirty="0" smtClean="0"/>
              <a:t>Evidence</a:t>
            </a:r>
            <a:r>
              <a:rPr lang="en-US" sz="4000" b="1" dirty="0" smtClean="0"/>
              <a:t> </a:t>
            </a:r>
            <a:r>
              <a:rPr lang="en-US" sz="4000" dirty="0" smtClean="0"/>
              <a:t>Reproof</a:t>
            </a:r>
            <a:r>
              <a:rPr lang="en-US" sz="4000" dirty="0" smtClean="0"/>
              <a:t>, Conviction                                                 A sign, proof or truth of  existence to help somebody to reason under conviction with Christ.</a:t>
            </a:r>
          </a:p>
          <a:p>
            <a:pPr lvl="0"/>
            <a:r>
              <a:rPr lang="en-US" sz="4000" dirty="0" smtClean="0"/>
              <a:t>Partakers of Christ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Grounds &amp; Evidence for Faith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4000" dirty="0" smtClean="0"/>
              <a:t>Hebrews </a:t>
            </a:r>
            <a:r>
              <a:rPr lang="en-US" sz="4000" dirty="0" smtClean="0"/>
              <a:t>1:3 </a:t>
            </a: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Who </a:t>
            </a:r>
            <a:r>
              <a:rPr lang="en-US" sz="4000" dirty="0" smtClean="0"/>
              <a:t>being the brightness of his glory, and the express image of his </a:t>
            </a:r>
            <a:r>
              <a:rPr lang="en-US" sz="4000" b="1" dirty="0" smtClean="0"/>
              <a:t>person</a:t>
            </a:r>
            <a:r>
              <a:rPr lang="en-US" sz="4000" dirty="0" smtClean="0"/>
              <a:t>, &lt;</a:t>
            </a:r>
            <a:r>
              <a:rPr lang="en-US" sz="4000" b="1" dirty="0" err="1" smtClean="0"/>
              <a:t>hupostasis</a:t>
            </a:r>
            <a:r>
              <a:rPr lang="en-US" sz="4000" dirty="0" smtClean="0"/>
              <a:t>&gt; and upholding all things by the word of his power, when he had by himself purged our sins, sat down on the right hand of the Majesty on high;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Study Your Bible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sz="4400" dirty="0" smtClean="0"/>
              <a:t>Emphasize Prayer </a:t>
            </a:r>
            <a:r>
              <a:rPr lang="en-US" sz="4400" dirty="0" smtClean="0"/>
              <a:t>with </a:t>
            </a:r>
            <a:r>
              <a:rPr lang="en-US" sz="4400" dirty="0" smtClean="0"/>
              <a:t>Study of Truth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4400" dirty="0" smtClean="0"/>
              <a:t>The Grounds </a:t>
            </a:r>
            <a:r>
              <a:rPr lang="en-US" sz="4400" dirty="0" smtClean="0"/>
              <a:t>&amp; Evidence for </a:t>
            </a:r>
            <a:r>
              <a:rPr lang="en-US" sz="4400" dirty="0" smtClean="0"/>
              <a:t>Faith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4400" dirty="0" smtClean="0"/>
              <a:t>Understanding Truth</a:t>
            </a:r>
            <a:endParaRPr lang="en-US" sz="4400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Grounds &amp; Evidence for Faith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Hebrews </a:t>
            </a:r>
            <a:r>
              <a:rPr lang="en-US" sz="4000" dirty="0" smtClean="0"/>
              <a:t>3:14 </a:t>
            </a: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For </a:t>
            </a:r>
            <a:r>
              <a:rPr lang="en-US" sz="4000" dirty="0" smtClean="0"/>
              <a:t>we are made partakers of Christ, if we hold the beginning of our </a:t>
            </a:r>
            <a:r>
              <a:rPr lang="en-US" sz="4000" b="1" dirty="0" smtClean="0"/>
              <a:t>confidence</a:t>
            </a:r>
            <a:r>
              <a:rPr lang="en-US" sz="4000" dirty="0" smtClean="0"/>
              <a:t> &lt;</a:t>
            </a:r>
            <a:r>
              <a:rPr lang="en-US" sz="4000" b="1" dirty="0" err="1" smtClean="0"/>
              <a:t>hupostasis</a:t>
            </a:r>
            <a:r>
              <a:rPr lang="en-US" sz="4000" dirty="0" smtClean="0"/>
              <a:t>&gt; </a:t>
            </a:r>
            <a:r>
              <a:rPr lang="en-US" sz="4000" dirty="0" err="1" smtClean="0"/>
              <a:t>stedfast</a:t>
            </a:r>
            <a:r>
              <a:rPr lang="en-US" sz="4000" dirty="0" smtClean="0"/>
              <a:t> unto the end;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Study Your Bible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sz="4400" dirty="0" smtClean="0"/>
              <a:t>Prayer must be emphasized with </a:t>
            </a:r>
            <a:r>
              <a:rPr lang="en-US" sz="4400" dirty="0" smtClean="0"/>
              <a:t>Truth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4400" dirty="0" smtClean="0"/>
              <a:t>The </a:t>
            </a:r>
            <a:r>
              <a:rPr lang="en-US" sz="4400" dirty="0" smtClean="0"/>
              <a:t>Grounds &amp; Evidence for </a:t>
            </a:r>
            <a:r>
              <a:rPr lang="en-US" sz="4400" dirty="0" smtClean="0"/>
              <a:t>Faith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4400" dirty="0" smtClean="0"/>
              <a:t>Understanding Truth</a:t>
            </a:r>
            <a:endParaRPr lang="en-US" sz="4400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Daniel </a:t>
            </a:r>
            <a:r>
              <a:rPr lang="en-US" sz="4000" dirty="0" smtClean="0"/>
              <a:t>9:13 </a:t>
            </a: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As </a:t>
            </a:r>
            <a:r>
              <a:rPr lang="en-US" sz="4000" dirty="0" smtClean="0"/>
              <a:t>it is written in the law of Moses, all this evil is come upon us: yet made we not our prayer before the LORD our God, that we might turn from our iniquities, and </a:t>
            </a:r>
            <a:r>
              <a:rPr lang="en-US" sz="4000" b="1" u="sng" dirty="0" smtClean="0"/>
              <a:t>understand thy truth</a:t>
            </a:r>
            <a:r>
              <a:rPr lang="en-US" sz="4000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Pray for forgiveness of sin and that you Love Truth so that we are given to understand it.</a:t>
            </a:r>
          </a:p>
          <a:p>
            <a:r>
              <a:rPr lang="en-US" sz="3200" dirty="0" smtClean="0"/>
              <a:t>Most of the world has been misled and misinformed about the Bible. You need to understand the </a:t>
            </a:r>
            <a:r>
              <a:rPr lang="en-US" sz="3200" dirty="0" smtClean="0"/>
              <a:t>truth </a:t>
            </a:r>
            <a:r>
              <a:rPr lang="en-US" sz="3200" dirty="0" smtClean="0"/>
              <a:t>and how it can affect your life</a:t>
            </a:r>
            <a:r>
              <a:rPr lang="en-US" sz="3200" dirty="0" smtClean="0"/>
              <a:t>!</a:t>
            </a:r>
          </a:p>
          <a:p>
            <a:r>
              <a:rPr lang="en-US" sz="3200" dirty="0" smtClean="0"/>
              <a:t>It’s so difficult to </a:t>
            </a:r>
            <a:r>
              <a:rPr lang="en-US" sz="3200" b="1" dirty="0" smtClean="0"/>
              <a:t>un-learn</a:t>
            </a:r>
            <a:r>
              <a:rPr lang="en-US" sz="3200" dirty="0" smtClean="0"/>
              <a:t> untruths and wrong concepts, so let’s learn the pure truth now</a:t>
            </a:r>
            <a:r>
              <a:rPr lang="en-US" sz="3200" dirty="0" smtClean="0"/>
              <a:t>.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sz="4400" dirty="0" smtClean="0"/>
              <a:t>Bible </a:t>
            </a:r>
            <a:r>
              <a:rPr lang="en-US" sz="4400" dirty="0" smtClean="0"/>
              <a:t>History</a:t>
            </a:r>
          </a:p>
          <a:p>
            <a:pPr>
              <a:buNone/>
            </a:pPr>
            <a:endParaRPr lang="en-US" sz="4400" b="1" dirty="0" smtClean="0"/>
          </a:p>
          <a:p>
            <a:pPr>
              <a:buFont typeface="Arial" pitchFamily="34" charset="0"/>
              <a:buChar char="•"/>
            </a:pPr>
            <a:r>
              <a:rPr lang="en-US" sz="4400" b="1" dirty="0" smtClean="0"/>
              <a:t>The </a:t>
            </a:r>
            <a:r>
              <a:rPr lang="en-US" sz="4400" b="1" dirty="0" smtClean="0"/>
              <a:t>Bible</a:t>
            </a:r>
            <a:r>
              <a:rPr lang="en-US" sz="4400" u="sng" dirty="0" smtClean="0"/>
              <a:t> recounts</a:t>
            </a:r>
            <a:r>
              <a:rPr lang="en-US" sz="4400" b="1" dirty="0" smtClean="0"/>
              <a:t> the past with amazing accuracy</a:t>
            </a:r>
            <a:r>
              <a:rPr lang="en-US" sz="4400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sz="4400" dirty="0" smtClean="0"/>
              <a:t>Bible </a:t>
            </a:r>
            <a:r>
              <a:rPr lang="en-US" sz="4400" dirty="0" smtClean="0"/>
              <a:t>Prophesy</a:t>
            </a:r>
          </a:p>
          <a:p>
            <a:pPr lvl="0">
              <a:buNone/>
            </a:pPr>
            <a:endParaRPr lang="en-US" sz="4400" dirty="0" smtClean="0"/>
          </a:p>
          <a:p>
            <a:r>
              <a:rPr lang="en-US" sz="4400" b="1" dirty="0" smtClean="0"/>
              <a:t>The </a:t>
            </a:r>
            <a:r>
              <a:rPr lang="en-US" sz="4400" b="1" dirty="0" smtClean="0"/>
              <a:t>Bible </a:t>
            </a:r>
            <a:r>
              <a:rPr lang="en-US" sz="4400" u="sng" dirty="0" smtClean="0"/>
              <a:t>predicts</a:t>
            </a:r>
            <a:r>
              <a:rPr lang="en-US" sz="4400" b="1" dirty="0" smtClean="0"/>
              <a:t> the future to Perfection! </a:t>
            </a:r>
            <a:endParaRPr lang="en-US" sz="4400" dirty="0" smtClean="0"/>
          </a:p>
          <a:p>
            <a:pPr>
              <a:buNone/>
            </a:pPr>
            <a:endParaRPr lang="en-US" sz="44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sz="4400" dirty="0" smtClean="0"/>
              <a:t>Bible </a:t>
            </a:r>
            <a:r>
              <a:rPr lang="en-US" sz="4400" dirty="0" smtClean="0"/>
              <a:t>Knowledge with </a:t>
            </a:r>
            <a:r>
              <a:rPr lang="en-US" sz="4400" dirty="0" smtClean="0"/>
              <a:t>Experience</a:t>
            </a:r>
          </a:p>
          <a:p>
            <a:pPr lvl="0">
              <a:buNone/>
            </a:pPr>
            <a:endParaRPr lang="en-US" sz="4400" dirty="0" smtClean="0"/>
          </a:p>
          <a:p>
            <a:r>
              <a:rPr lang="en-US" sz="4400" b="1" dirty="0" smtClean="0"/>
              <a:t>The </a:t>
            </a:r>
            <a:r>
              <a:rPr lang="en-US" sz="4400" b="1" dirty="0" smtClean="0"/>
              <a:t>Bible </a:t>
            </a:r>
            <a:r>
              <a:rPr lang="en-US" sz="4400" u="sng" dirty="0" smtClean="0"/>
              <a:t>teaches</a:t>
            </a:r>
            <a:r>
              <a:rPr lang="en-US" sz="4400" b="1" dirty="0" smtClean="0"/>
              <a:t> Grace and Truth through </a:t>
            </a:r>
            <a:r>
              <a:rPr lang="en-US" sz="4400" b="1" dirty="0" smtClean="0"/>
              <a:t>Faith</a:t>
            </a:r>
            <a:endParaRPr lang="en-US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384048"/>
            <a:ext cx="8534400" cy="758952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Understanding Truth</a:t>
            </a:r>
            <a:br>
              <a:rPr lang="en-US" dirty="0" smtClean="0"/>
            </a:br>
            <a:r>
              <a:rPr lang="en-US" sz="3200" dirty="0" smtClean="0"/>
              <a:t>Bible Knowledge with </a:t>
            </a:r>
            <a:r>
              <a:rPr lang="en-US" sz="3200" dirty="0" smtClean="0"/>
              <a:t>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Repentance </a:t>
            </a:r>
            <a:r>
              <a:rPr lang="en-US" sz="3600" dirty="0" smtClean="0"/>
              <a:t>from sin unto so Great Salvation</a:t>
            </a:r>
          </a:p>
          <a:p>
            <a:r>
              <a:rPr lang="en-US" sz="3600" dirty="0" smtClean="0"/>
              <a:t>Virtue with godliness in this present world</a:t>
            </a:r>
          </a:p>
          <a:p>
            <a:r>
              <a:rPr lang="en-US" sz="3600" dirty="0" smtClean="0"/>
              <a:t>Study to Show yourself Gracious</a:t>
            </a:r>
          </a:p>
          <a:p>
            <a:r>
              <a:rPr lang="en-US" sz="3600" dirty="0" smtClean="0"/>
              <a:t>“By Grace through faith” must always be emphasized with Truth</a:t>
            </a:r>
            <a:r>
              <a:rPr lang="en-US" sz="3600" dirty="0" smtClean="0"/>
              <a:t>.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Study Your Bible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sz="4400" dirty="0" smtClean="0"/>
              <a:t>Emphasize Prayer </a:t>
            </a:r>
            <a:r>
              <a:rPr lang="en-US" sz="4400" dirty="0" smtClean="0"/>
              <a:t>with </a:t>
            </a:r>
            <a:r>
              <a:rPr lang="en-US" sz="4400" dirty="0" smtClean="0"/>
              <a:t>Study of Truth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4400" dirty="0" smtClean="0"/>
              <a:t>The Grounds </a:t>
            </a:r>
            <a:r>
              <a:rPr lang="en-US" sz="4400" dirty="0" smtClean="0"/>
              <a:t>&amp; Evidence for </a:t>
            </a:r>
            <a:r>
              <a:rPr lang="en-US" sz="4400" dirty="0" smtClean="0"/>
              <a:t>Faith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4400" dirty="0" smtClean="0"/>
              <a:t>Understanding Truth</a:t>
            </a:r>
            <a:endParaRPr lang="en-US" sz="4400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Study Your Bible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sz="4400" dirty="0" smtClean="0"/>
              <a:t>Emphasize </a:t>
            </a:r>
            <a:r>
              <a:rPr lang="en-US" sz="4400" dirty="0" smtClean="0"/>
              <a:t>Prayer with </a:t>
            </a:r>
            <a:r>
              <a:rPr lang="en-US" sz="4400" dirty="0" smtClean="0"/>
              <a:t>Study of Truth</a:t>
            </a:r>
          </a:p>
          <a:p>
            <a:pPr>
              <a:buFont typeface="Arial" pitchFamily="34" charset="0"/>
              <a:buChar char="•"/>
            </a:pPr>
            <a:r>
              <a:rPr lang="en-US" sz="4400" dirty="0" smtClean="0"/>
              <a:t>Philippians 1:9</a:t>
            </a:r>
          </a:p>
          <a:p>
            <a:pPr>
              <a:buFont typeface="Arial" pitchFamily="34" charset="0"/>
              <a:buChar char="•"/>
            </a:pPr>
            <a:r>
              <a:rPr lang="en-US" sz="4400" dirty="0" smtClean="0"/>
              <a:t>2 Timothy 2:15</a:t>
            </a:r>
          </a:p>
          <a:p>
            <a:pPr>
              <a:buFont typeface="Arial" pitchFamily="34" charset="0"/>
              <a:buChar char="•"/>
            </a:pPr>
            <a:r>
              <a:rPr lang="en-US" sz="4400" dirty="0" smtClean="0"/>
              <a:t>2 Timothy </a:t>
            </a:r>
            <a:r>
              <a:rPr lang="en-US" sz="4400" dirty="0" smtClean="0"/>
              <a:t>2:2</a:t>
            </a:r>
            <a:endParaRPr lang="en-US" sz="4400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/>
            <a:r>
              <a:rPr lang="en-US" sz="3600" dirty="0" smtClean="0"/>
              <a:t>Emphasize Prayer with </a:t>
            </a:r>
            <a:r>
              <a:rPr lang="en-US" sz="3600" dirty="0" smtClean="0"/>
              <a:t>Study of Truth</a:t>
            </a:r>
            <a:endParaRPr 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b="1" dirty="0" smtClean="0"/>
              <a:t>Philippians 1:9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4000" dirty="0" smtClean="0"/>
              <a:t>And </a:t>
            </a:r>
            <a:r>
              <a:rPr lang="en-US" sz="4000" dirty="0" smtClean="0"/>
              <a:t>this I </a:t>
            </a:r>
            <a:r>
              <a:rPr lang="en-US" sz="4000" b="1" u="sng" dirty="0" smtClean="0"/>
              <a:t>pray</a:t>
            </a:r>
            <a:r>
              <a:rPr lang="en-US" sz="4000" dirty="0" smtClean="0"/>
              <a:t>, that your love may abound yet more and more in knowledge and in all judgment</a:t>
            </a:r>
            <a:r>
              <a:rPr lang="en-US" sz="4000" dirty="0" smtClean="0"/>
              <a:t>;</a:t>
            </a:r>
            <a:endParaRPr 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58952"/>
          </a:xfrm>
        </p:spPr>
        <p:txBody>
          <a:bodyPr>
            <a:noAutofit/>
          </a:bodyPr>
          <a:lstStyle/>
          <a:p>
            <a:pPr marL="571500" indent="-571500"/>
            <a:r>
              <a:rPr lang="en-US" sz="3600" dirty="0" smtClean="0"/>
              <a:t>Emphasize Prayer with </a:t>
            </a:r>
            <a:r>
              <a:rPr lang="en-US" sz="3600" dirty="0" smtClean="0"/>
              <a:t>Study of Truth</a:t>
            </a:r>
            <a:endParaRPr 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Philippians 1:9</a:t>
            </a:r>
          </a:p>
          <a:p>
            <a:pPr>
              <a:buNone/>
            </a:pPr>
            <a:r>
              <a:rPr lang="en-US" sz="4000" b="1" dirty="0" smtClean="0"/>
              <a:t>2 Timothy </a:t>
            </a:r>
            <a:r>
              <a:rPr lang="en-US" sz="4000" b="1" dirty="0" smtClean="0"/>
              <a:t>2:15 </a:t>
            </a:r>
            <a:endParaRPr lang="en-US" sz="4000" b="1" dirty="0" smtClean="0"/>
          </a:p>
          <a:p>
            <a:pPr>
              <a:buNone/>
            </a:pPr>
            <a:endParaRPr lang="en-US" sz="1800" b="1" u="sng" dirty="0" smtClean="0"/>
          </a:p>
          <a:p>
            <a:pPr>
              <a:buNone/>
            </a:pPr>
            <a:r>
              <a:rPr lang="en-US" sz="4000" b="1" u="sng" dirty="0" smtClean="0"/>
              <a:t>Study</a:t>
            </a:r>
            <a:r>
              <a:rPr lang="en-US" sz="4000" dirty="0" smtClean="0"/>
              <a:t> </a:t>
            </a:r>
            <a:r>
              <a:rPr lang="en-US" sz="4000" dirty="0" smtClean="0"/>
              <a:t>to </a:t>
            </a:r>
            <a:r>
              <a:rPr lang="en-US" sz="4000" dirty="0" err="1" smtClean="0"/>
              <a:t>shew</a:t>
            </a:r>
            <a:r>
              <a:rPr lang="en-US" sz="4000" dirty="0" smtClean="0"/>
              <a:t> thyself approved unto God, a workman that </a:t>
            </a:r>
            <a:r>
              <a:rPr lang="en-US" sz="4000" dirty="0" err="1" smtClean="0"/>
              <a:t>needeth</a:t>
            </a:r>
            <a:r>
              <a:rPr lang="en-US" sz="4000" dirty="0" smtClean="0"/>
              <a:t> not to be ashamed, rightly dividing the word of truth</a:t>
            </a:r>
            <a:r>
              <a:rPr lang="en-US" sz="4000" dirty="0" smtClean="0"/>
              <a:t>.</a:t>
            </a:r>
            <a:endParaRPr 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Emphasize Prayer with Study of Truth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71500" lvl="0" indent="-571500">
              <a:buNone/>
            </a:pPr>
            <a:r>
              <a:rPr lang="en-US" sz="4800" dirty="0" smtClean="0"/>
              <a:t>Study to Show thyself…</a:t>
            </a:r>
          </a:p>
          <a:p>
            <a:pPr marL="571500" lvl="0" indent="-571500">
              <a:buFont typeface="Arial" pitchFamily="34" charset="0"/>
              <a:buChar char="•"/>
            </a:pPr>
            <a:r>
              <a:rPr lang="en-US" sz="4800" dirty="0" smtClean="0"/>
              <a:t>Approved </a:t>
            </a:r>
            <a:r>
              <a:rPr lang="en-US" sz="4800" dirty="0" smtClean="0"/>
              <a:t>unto God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800" dirty="0" smtClean="0"/>
              <a:t>A</a:t>
            </a:r>
            <a:r>
              <a:rPr lang="en-US" sz="4800" dirty="0" smtClean="0"/>
              <a:t> </a:t>
            </a:r>
            <a:r>
              <a:rPr lang="en-US" sz="4800" dirty="0" smtClean="0"/>
              <a:t>workman that </a:t>
            </a:r>
            <a:r>
              <a:rPr lang="en-US" sz="4800" dirty="0" err="1" smtClean="0"/>
              <a:t>needeth</a:t>
            </a:r>
            <a:r>
              <a:rPr lang="en-US" sz="4800" dirty="0" smtClean="0"/>
              <a:t> not to be ashamed.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800" dirty="0" smtClean="0"/>
              <a:t>Rightly </a:t>
            </a:r>
            <a:r>
              <a:rPr lang="en-US" sz="4800" dirty="0" smtClean="0"/>
              <a:t>Dividing the Word of Truth.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75895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Emphasize Prayer with Study of Truth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4000" dirty="0" smtClean="0"/>
              <a:t>Philippians </a:t>
            </a:r>
            <a:r>
              <a:rPr lang="en-US" sz="4000" dirty="0" smtClean="0"/>
              <a:t>1:9 / 2 </a:t>
            </a:r>
            <a:r>
              <a:rPr lang="en-US" sz="4000" dirty="0" smtClean="0"/>
              <a:t>Timothy 2:15</a:t>
            </a:r>
            <a:r>
              <a:rPr lang="en-US" sz="4000" b="1" dirty="0" smtClean="0"/>
              <a:t> </a:t>
            </a:r>
          </a:p>
          <a:p>
            <a:pPr>
              <a:buNone/>
            </a:pPr>
            <a:r>
              <a:rPr lang="en-US" sz="4000" b="1" dirty="0" smtClean="0"/>
              <a:t>2 Timothy 2:2</a:t>
            </a:r>
          </a:p>
          <a:p>
            <a:pPr>
              <a:buNone/>
            </a:pPr>
            <a:endParaRPr lang="en-US" sz="900" dirty="0" smtClean="0"/>
          </a:p>
          <a:p>
            <a:pPr>
              <a:buNone/>
            </a:pPr>
            <a:r>
              <a:rPr lang="en-US" sz="4000" dirty="0" smtClean="0"/>
              <a:t>And </a:t>
            </a:r>
            <a:r>
              <a:rPr lang="en-US" sz="4000" dirty="0" smtClean="0"/>
              <a:t>the things that thou hast heard of me among many witnesses, the same commit thou to faithful men, who shall be able to teach others </a:t>
            </a:r>
            <a:r>
              <a:rPr lang="en-US" sz="4000" dirty="0" smtClean="0"/>
              <a:t>also.</a:t>
            </a:r>
            <a:endParaRPr 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Emphasize Prayer with Study of Truth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sz="4000" b="1" dirty="0" smtClean="0"/>
              <a:t>Philippians 1:9</a:t>
            </a:r>
          </a:p>
          <a:p>
            <a:pPr>
              <a:buNone/>
            </a:pPr>
            <a:r>
              <a:rPr lang="en-US" sz="4000" dirty="0" smtClean="0"/>
              <a:t>And </a:t>
            </a:r>
            <a:r>
              <a:rPr lang="en-US" sz="4000" dirty="0" smtClean="0"/>
              <a:t>this I </a:t>
            </a:r>
            <a:r>
              <a:rPr lang="en-US" sz="4000" dirty="0" smtClean="0"/>
              <a:t>pray that </a:t>
            </a:r>
            <a:r>
              <a:rPr lang="en-US" sz="4000" dirty="0" smtClean="0"/>
              <a:t>your love may abound  yet more and more in knowledge and in all judgment;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Emphasize </a:t>
            </a:r>
            <a:r>
              <a:rPr lang="en-US" sz="3200" b="1" dirty="0" smtClean="0"/>
              <a:t>Prayer</a:t>
            </a:r>
            <a:r>
              <a:rPr lang="en-US" sz="3200" dirty="0" smtClean="0"/>
              <a:t> with </a:t>
            </a:r>
            <a:r>
              <a:rPr lang="en-US" sz="3200" b="1" dirty="0" smtClean="0"/>
              <a:t>Study</a:t>
            </a:r>
            <a:r>
              <a:rPr lang="en-US" sz="3200" dirty="0" smtClean="0"/>
              <a:t> of Truth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3100" b="1" dirty="0" smtClean="0"/>
              <a:t>Pray </a:t>
            </a:r>
            <a:r>
              <a:rPr lang="en-US" sz="3100" dirty="0" smtClean="0"/>
              <a:t>&lt;</a:t>
            </a:r>
            <a:r>
              <a:rPr lang="en-US" sz="3100" b="1" dirty="0" err="1" smtClean="0"/>
              <a:t>proseuchomai</a:t>
            </a:r>
            <a:r>
              <a:rPr lang="en-US" sz="3100" dirty="0" smtClean="0"/>
              <a:t>&gt; pros-</a:t>
            </a:r>
            <a:r>
              <a:rPr lang="en-US" sz="3100" dirty="0" err="1" smtClean="0"/>
              <a:t>yoo</a:t>
            </a:r>
            <a:r>
              <a:rPr lang="en-US" sz="3100" dirty="0" smtClean="0"/>
              <a:t>'-</a:t>
            </a:r>
            <a:r>
              <a:rPr lang="en-US" sz="3100" dirty="0" err="1" smtClean="0"/>
              <a:t>khom-ahee</a:t>
            </a:r>
            <a:endParaRPr lang="en-US" sz="3100" b="1" dirty="0" smtClean="0"/>
          </a:p>
          <a:p>
            <a:pPr>
              <a:buNone/>
            </a:pPr>
            <a:r>
              <a:rPr lang="en-US" sz="3100" dirty="0" smtClean="0"/>
              <a:t>Pray to God,  supplicate, worship, pray (earnestly, for</a:t>
            </a:r>
            <a:r>
              <a:rPr lang="en-US" sz="3100" dirty="0" smtClean="0"/>
              <a:t>), </a:t>
            </a:r>
            <a:r>
              <a:rPr lang="en-US" sz="3100" dirty="0" smtClean="0"/>
              <a:t>call upon the Lord</a:t>
            </a:r>
            <a:r>
              <a:rPr lang="en-US" sz="3100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3100" b="1" dirty="0" smtClean="0"/>
              <a:t>Study</a:t>
            </a:r>
            <a:r>
              <a:rPr lang="en-US" sz="3100" dirty="0" smtClean="0"/>
              <a:t>&lt;</a:t>
            </a:r>
            <a:r>
              <a:rPr lang="en-US" sz="3100" b="1" u="sng" dirty="0" err="1" smtClean="0"/>
              <a:t>spoudazo</a:t>
            </a:r>
            <a:r>
              <a:rPr lang="en-US" sz="3100" dirty="0" smtClean="0"/>
              <a:t>&gt;</a:t>
            </a:r>
            <a:r>
              <a:rPr lang="en-US" sz="3100" dirty="0" err="1" smtClean="0"/>
              <a:t>spoo-dad'-zo</a:t>
            </a:r>
            <a:r>
              <a:rPr lang="en-US" sz="3100" dirty="0" smtClean="0"/>
              <a:t>                                                               To use speed, </a:t>
            </a:r>
            <a:r>
              <a:rPr lang="en-US" sz="3100" dirty="0" smtClean="0"/>
              <a:t>to make </a:t>
            </a:r>
            <a:r>
              <a:rPr lang="en-US" sz="3100" dirty="0" smtClean="0"/>
              <a:t>effort, be prompt or earnest, do (give) study, </a:t>
            </a:r>
            <a:r>
              <a:rPr lang="en-US" sz="3100" dirty="0" smtClean="0"/>
              <a:t>diligence</a:t>
            </a:r>
            <a:r>
              <a:rPr lang="en-US" sz="3100" dirty="0" smtClean="0"/>
              <a:t> </a:t>
            </a:r>
            <a:r>
              <a:rPr lang="en-US" sz="3100" dirty="0" smtClean="0"/>
              <a:t>(forward</a:t>
            </a:r>
            <a:r>
              <a:rPr lang="en-US" sz="3100" dirty="0" smtClean="0"/>
              <a:t>), </a:t>
            </a:r>
            <a:r>
              <a:rPr lang="en-US" sz="3100" dirty="0" err="1" smtClean="0"/>
              <a:t>endeavour</a:t>
            </a:r>
            <a:r>
              <a:rPr lang="en-US" sz="3100" dirty="0" smtClean="0"/>
              <a:t>, </a:t>
            </a:r>
            <a:r>
              <a:rPr lang="en-US" sz="3100" dirty="0" err="1" smtClean="0"/>
              <a:t>labour,looking</a:t>
            </a:r>
            <a:r>
              <a:rPr lang="en-US" sz="3100" dirty="0" smtClean="0"/>
              <a:t> deeper into the Word of God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153</TotalTime>
  <Words>1012</Words>
  <Application>Microsoft Office PowerPoint</Application>
  <PresentationFormat>On-screen Show (4:3)</PresentationFormat>
  <Paragraphs>143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Civic</vt:lpstr>
      <vt:lpstr>How to Study Your Bible</vt:lpstr>
      <vt:lpstr>How to Study Your Bible</vt:lpstr>
      <vt:lpstr>How to Study Your Bible</vt:lpstr>
      <vt:lpstr>Emphasize Prayer with Study of Truth</vt:lpstr>
      <vt:lpstr>Emphasize Prayer with Study of Truth</vt:lpstr>
      <vt:lpstr>Emphasize Prayer with Study of Truth</vt:lpstr>
      <vt:lpstr>Emphasize Prayer with Study of Truth</vt:lpstr>
      <vt:lpstr>Emphasize Prayer with Study of Truth</vt:lpstr>
      <vt:lpstr>Emphasize Prayer with Study of Truth</vt:lpstr>
      <vt:lpstr>Emphasize Prayer with Study of Truth</vt:lpstr>
      <vt:lpstr>Pray and Study Truth - “SPOUDAZO”</vt:lpstr>
      <vt:lpstr>Pray and Study Truth - “SPOUDAZO”</vt:lpstr>
      <vt:lpstr>Pray and Study Truth - “SPOUDAZO”</vt:lpstr>
      <vt:lpstr>How to Study Your Bible</vt:lpstr>
      <vt:lpstr>The Grounds &amp; Evidence for Faith</vt:lpstr>
      <vt:lpstr>The Grounds &amp; Evidence for Faith</vt:lpstr>
      <vt:lpstr>The Grounds &amp; Evidence for Faith</vt:lpstr>
      <vt:lpstr>The Grounds &amp; Evidence for Faith</vt:lpstr>
      <vt:lpstr>The Grounds &amp; Evidence for Faith</vt:lpstr>
      <vt:lpstr>The Grounds &amp; Evidence for Faith</vt:lpstr>
      <vt:lpstr>How to Study Your Bible</vt:lpstr>
      <vt:lpstr>Understanding Truth</vt:lpstr>
      <vt:lpstr>Understanding Truth</vt:lpstr>
      <vt:lpstr>Understanding Truth</vt:lpstr>
      <vt:lpstr>Understanding Truth</vt:lpstr>
      <vt:lpstr>Understanding Truth</vt:lpstr>
      <vt:lpstr>Understanding Truth Bible Knowledge with Experience</vt:lpstr>
      <vt:lpstr>How to Study Your Bible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Study Your Bible</dc:title>
  <dc:creator>Stephen G. Reynolds, Sr.</dc:creator>
  <cp:lastModifiedBy>Stephen G. Reynolds, Sr.</cp:lastModifiedBy>
  <cp:revision>17</cp:revision>
  <dcterms:created xsi:type="dcterms:W3CDTF">2009-12-21T23:25:38Z</dcterms:created>
  <dcterms:modified xsi:type="dcterms:W3CDTF">2009-12-22T01:59:06Z</dcterms:modified>
</cp:coreProperties>
</file>