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196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1651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1905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1905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1905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indent="-1905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indent="-1905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indent="-1905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2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228600"/>
            <a:ext cx="84582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LOOK TO THE KING</a:t>
            </a:r>
            <a:endParaRPr/>
          </a:p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SONG OF SOLOMON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3:11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381000" y="152400"/>
            <a:ext cx="8458200" cy="6126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AutoNum type="arabicPeriod" startAt="2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with understanding.</a:t>
            </a:r>
            <a:endParaRPr/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AutoNum type="alphaLcPeriod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who Jesus is.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AutoNum type="alphaLcPeriod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the power of the king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AutoNum type="alphaLcPeriod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the provision that has been made by Jesus.	</a:t>
            </a:r>
            <a:endParaRPr/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228600"/>
            <a:ext cx="8458200" cy="6126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	The price has been paid in full.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	The provision to be a partaker of His Nature.         – II Peter 1:4.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	We must appropriate the provision that has been made. – I Timothy 6:12.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	Behold His Glory.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 Cor. 3:18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Changed into the same image. – Rom. 8:29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It is a process. -  </a:t>
            </a:r>
            <a:r>
              <a:rPr b="1" i="0" lang="en-US" sz="4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glory to glory.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Changed by the Spirit of the Lord.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228600" y="304800"/>
            <a:ext cx="8686800" cy="597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	Realize His Royalty.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We need a revelation of who He is.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	Revealed by the Holy Spirit. Matt. 16:16-17.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	Jesus is the King of Kings.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	He must be your Lord.</a:t>
            </a:r>
            <a:endParaRPr/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04800" y="228600"/>
            <a:ext cx="8229600" cy="643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	We should be an ambassador of the King.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	Let all of our actions represent the king.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	Walk in the authority of the King.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	The Host of Heaven is fighting on our behalf.</a:t>
            </a:r>
            <a:endParaRPr/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2286000" y="1541462"/>
            <a:ext cx="4572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304800"/>
            <a:ext cx="8229600" cy="5821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	Every knee shall bow to the King.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- Phil. 2:10-11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	Every sickness must bow.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	Every demon must bow.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	The bride will bow of her own free will.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228600" y="228600"/>
            <a:ext cx="8458200" cy="597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II.	THE BLIND CAN NOT BEHOLD THE BRIDEGROOM.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	The Spiritually blind can not see who Jesus is.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Blind in sin.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	Dead in sin. – Eph. 2:1.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	Sin will distort your ability to see clearly.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57200" y="152400"/>
            <a:ext cx="8229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	The god of this world has caused blindness.                 II Cor. 4:4.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	People are blinded to truth by demon power.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	False doctrine spirits have people bound and blind.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57200" y="152400"/>
            <a:ext cx="8229600" cy="597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	The focus of the sinner is self.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	Selfishness is sin.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	The sinner can not see beyond himself.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457200" y="152400"/>
            <a:ext cx="8229600" cy="597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	The Laodicean Church is blind.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	Jesus described this Church period as blind. – Rev. 3:14-17.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	Their focus is on wealth.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	They are unaware of their condition of blindness.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457200" y="228600"/>
            <a:ext cx="84582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The Book of Solomon reveals the relationship between Jesus and His Bride.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King Solomon is a type of Christ.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type is a symbol or shadow of  something else, it represents someone or something.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457200" y="152400"/>
            <a:ext cx="8229600" cy="597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	The church today is lukewarm.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	They can not feel their need.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	They are satisfied in a backslidden condition.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	They have lost the power of God.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57200" y="152400"/>
            <a:ext cx="8229600" cy="597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	The Church as a whole is asleep.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	A sleeping person can not see.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	A sleeping person does not want the light of truth.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	A sleeping person does not want to be woken up.	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457200" y="152400"/>
            <a:ext cx="8229600" cy="597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III. THERE IS A REMEDY FOR SPIRITUAL BLINDNESS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	 Anoint thine eyes with eyesalve. –Rev. 3:18.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The Holy Ghost will remove the scales of blindness.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533400" y="228600"/>
            <a:ext cx="82296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eorgia"/>
              <a:buChar char="•"/>
            </a:pPr>
            <a:r>
              <a:rPr b="1" i="0" lang="en-U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Howbeit when he, the Spirit of truth, is come, he will guide you into all truth: for he shall not speak of himself; but whatsoever he shall hear, that shall he speak: and he will shew you things to come. -John 16:13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457200" y="152400"/>
            <a:ext cx="8229600" cy="597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	The Holy Ghost will lead you into all truth.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	The Holy Ghost will show you things to come.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	The Holy Ghost will help you to understand truth.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	 This is a work of God. </a:t>
            </a:r>
            <a:b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457200" y="152400"/>
            <a:ext cx="82296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	There is an effort on the part of man.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	 You must apply the eyesalve.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	 You must apply the Word to your life.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	 You must take hold of the promises of God.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457200" y="152400"/>
            <a:ext cx="8229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	That you may see.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	That you might behold the bridegroom.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	 That you can see God’s plan for this end-time hour.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	You can not posses what you do not see.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457200" y="76200"/>
            <a:ext cx="86868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	 Add to your faith. – II Peter 1:5-9.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These are a guard against Blindness.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	Virtue - moral excellence.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	Knowledge – An understanding of truth.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	Temperance – Self control.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457200" y="152400"/>
            <a:ext cx="85344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	Patience – To wait with gladness.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	Godliness – To be Holy as He is Holy. To be like God.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f.	Brotherly Kindness – To be kind to your brothers.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g.	Charity – The true Love of God. – Rom. 5:5.</a:t>
            </a:r>
            <a:endParaRPr/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457200" y="0"/>
            <a:ext cx="8229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2. That you may see far off.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a.	 Look ahead through the eye of faith.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b.	 Look with eternity in view.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II Cor. 4:18.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c.	 Look beyond your current circumstances.	</a:t>
            </a:r>
            <a:endParaRPr/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533400"/>
            <a:ext cx="8458200" cy="6126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It is a Spiritual book that will only be understood by the revelation of the Holy Spirit. – I Cor. 2:14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The natural mind will not receive the things of the Spirit of God.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457200" y="152400"/>
            <a:ext cx="8229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3.	If you add these qualities to your faith you will guard against blindness.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a. We must make the effort to put these into practice.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b.	God can help you to live right.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c.	The saint needs the Baptisim of the Holy Ghost.	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C. 	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457200" y="152400"/>
            <a:ext cx="8229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457200" y="152400"/>
            <a:ext cx="8229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228600"/>
            <a:ext cx="8458200" cy="6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Go forth, O ye daughters of Zion, and </a:t>
            </a:r>
            <a:r>
              <a:rPr b="1" i="0" lang="en-US" sz="4400" u="none" cap="none" strike="noStrike">
                <a:solidFill>
                  <a:srgbClr val="3333FF"/>
                </a:solidFill>
                <a:latin typeface="Georgia"/>
                <a:ea typeface="Georgia"/>
                <a:cs typeface="Georgia"/>
                <a:sym typeface="Georgia"/>
              </a:rPr>
              <a:t>behold King Solomon.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3333FF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I.	BEHOLD THE KING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	 King Solomon represents Jesus the KING OF KINGS.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Solomon in all his glory is merely an earthly symbol of Jesus.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57200" y="152400"/>
            <a:ext cx="8229600" cy="597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	The great king.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	The great wisdom.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	The great wealth.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	The great splendor.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Queen of Sheba heard of Solomon’s greatness, and responded the half has not been told.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81000" y="152400"/>
            <a:ext cx="82296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	The bridegroom is a king.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	He is the Lion of the tribe of Judah.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	His bride will reverence His royalty.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	His bride will enjoy the privileges of royalty.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457200" y="152400"/>
            <a:ext cx="82296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Behold – To fix the eyes upon; to see with attention; to observe with care</a:t>
            </a: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Keep your eyes fixed upon Jesus.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	Look to Jesus for every answer to every problem.</a:t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381000" y="228600"/>
            <a:ext cx="8458200" cy="6126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Looking unto Jesus the Author and Finisher of our faith;</a:t>
            </a: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Hebrews 12:2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1) Don’t focus on man.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2)Jesus is the Alpha and Omega. – Rev. 1:8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3)	Jesus is the answer.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457200" y="152400"/>
            <a:ext cx="8229600" cy="597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b.	Peter sank when he took his eyes off Jesus. –          Mt.14:30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He saw the wind boisterous.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c.Don’t fix your eyes on the problem.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