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1968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1651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1905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1905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1905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1905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1905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1905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228600" y="1600200"/>
            <a:ext cx="8763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CROWN OF ESPOUSAL</a:t>
            </a:r>
            <a:endParaRPr/>
          </a:p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SONG OF SOLOMON 3:11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 Could only be broken by the bridegroom.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due to unfaithfulness.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was required to give her a writing of divorcement.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The Bridegrooms part.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 A promise of provision.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Jesus is Jehovah Rapha- The LORD our provider.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Jesus will take care of His betrothed.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5334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 A promise of protection.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every enemy.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Jesus is our protector.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LORD is my Shepherd.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 A proposal of offspring.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400550" y="5241925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	 The Brides part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 A promise of submission.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Obedience is a requirement of the Bridegroom.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His will.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810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 A promise of utilizing the provision.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what the bridegroom would give 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 A promise of nurturing the children.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Caring for the new babes in Christ.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0" y="228600"/>
            <a:ext cx="8991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III. THE BETROTHAL OF THE BRIDE AND BRIDEGROOM.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There was a formal agreement between the couple intending to be married.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810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 A mutual agreement to be married at an appointed time.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 This was a serious commitment that required total separation from all others.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810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 Both were required to maintain total purity during this time of engagement.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Jesus is Holy.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bride must be wholly like Him. -  HOLY!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810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The Bridegrooms role in the betrothal.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 The Bridegroom chooses his bride.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will only choose those that meet His approval.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810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 The Bridegroom must pay the price of the dowry for the Bride.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Jesus paid the price for our salvation with His blood. –    I Cor. 6:20, I Peter 1:18-19.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Isaiah 6:10</a:t>
            </a:r>
            <a:endParaRPr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28600" y="1600200"/>
            <a:ext cx="8763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	THE CROWN SIGNIFIES THAT THERE HAS BEEN A CONTRACT OF BETROTHAL.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was a nuptial crown that represented a marriage agreement.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810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 The Bridegroom brought a wineskin with him filled with wine.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new wine of the Holy Ghost was given on the Day of Pentecost.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810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The Brides role in the betrothal.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 The bride would drink the wine as a sign of acceptance of the proposal.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take the power of the Holy Ghost to keep the contract.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The bride would commit herself to her future husband.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 The bride would make necessary preparations for the wedding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– Rev. 19:7.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The King was revealing his intent of marriage to his chosen bride.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The crown was like a laurel which contained green leaves.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	The leaves represent a promise of life.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Him is life. – Jn. 1:4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Aaron’s rod produced life from a dead stick.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Font typeface="Arial"/>
              <a:buNone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Jesus bore a crown of thorns upon the cross.</a:t>
            </a:r>
            <a:endParaRPr/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The whole world crowned Him.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Rom. 3:23, I Jn. 2:2.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sins put Jesus on the cross.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The thorns represent the suffering caused by the curse of sin.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Genesis 3:17-19.</a:t>
            </a: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thorns are part of the curse.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Jesus brought life from death.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The invitation has been given to whosoever will to be espoused to The Bridegroom.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will not respond to the invitation.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respect of persons with God.                   – Rom. 2:11. 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	 The crown signifies a binding contract.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 Jesus will keep His Word.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 Jesus will keep His part of the contract.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	 Jesus is the mediator of a New Covenant which signifies a contract or agreement.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457200" y="228600"/>
            <a:ext cx="8229600" cy="589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II.	 THE CONTRACT OF ESPOUSAL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3333FF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A covenant to enter into marriage.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	 A vow of fidelity.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	 A binding oath before God.</a:t>
            </a:r>
            <a:endParaRPr/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