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>
            <a:off x="0" y="0"/>
            <a:ext cx="9144000" cy="6400800"/>
            <a:chOff x="0" y="0"/>
            <a:chExt cx="9144000" cy="6400800"/>
          </a:xfrm>
        </p:grpSpPr>
        <p:sp>
          <p:nvSpPr>
            <p:cNvPr id="16" name="Rectangle 15"/>
            <p:cNvSpPr/>
            <p:nvPr/>
          </p:nvSpPr>
          <p:spPr>
            <a:xfrm>
              <a:off x="1828800" y="4572000"/>
              <a:ext cx="68580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8" name="Group 10"/>
            <p:cNvGrpSpPr/>
            <p:nvPr/>
          </p:nvGrpSpPr>
          <p:grpSpPr>
            <a:xfrm>
              <a:off x="0" y="0"/>
              <a:ext cx="9144000" cy="6400800"/>
              <a:chOff x="0" y="0"/>
              <a:chExt cx="9144000" cy="6400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0" y="0"/>
                <a:ext cx="1828800" cy="64008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0" y="4572000"/>
                <a:ext cx="9144000" cy="1828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>
                <a:reflection blurRad="6350" stA="50000" endA="300" endPos="38500" dist="508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0" y="45720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4200" y="6553200"/>
            <a:ext cx="1676400" cy="228600"/>
          </a:xfrm>
        </p:spPr>
        <p:txBody>
          <a:bodyPr vert="horz" lIns="91440" tIns="45720" rIns="91440" bIns="45720" rtlCol="0" anchor="t" anchorCtr="0"/>
          <a:lstStyle>
            <a:lvl1pPr marL="0" algn="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1553" y="6553200"/>
            <a:ext cx="1676400" cy="228600"/>
          </a:xfrm>
        </p:spPr>
        <p:txBody>
          <a:bodyPr anchor="t" anchorCtr="0"/>
          <a:lstStyle>
            <a:lvl1pPr>
              <a:defRPr>
                <a:solidFill>
                  <a:sysClr val="windowText" lastClr="000000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0076" y="6553200"/>
            <a:ext cx="762000" cy="228600"/>
          </a:xfrm>
          <a:noFill/>
          <a:ln>
            <a:noFill/>
          </a:ln>
          <a:effectLst/>
        </p:spPr>
        <p:txBody>
          <a:bodyPr/>
          <a:lstStyle>
            <a:lvl1pPr algn="ctr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5867400"/>
            <a:ext cx="6570722" cy="457200"/>
          </a:xfrm>
        </p:spPr>
        <p:txBody>
          <a:bodyPr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>
                    <a:alpha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4648200"/>
            <a:ext cx="6553200" cy="1219200"/>
          </a:xfrm>
        </p:spPr>
        <p:txBody>
          <a:bodyPr anchor="b" anchorCtr="0">
            <a:no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/>
          <p:nvPr/>
        </p:nvGrpSpPr>
        <p:grpSpPr>
          <a:xfrm>
            <a:off x="0" y="0"/>
            <a:ext cx="9144000" cy="6858000"/>
            <a:chOff x="-442912" y="457200"/>
            <a:chExt cx="9144000" cy="6858000"/>
          </a:xfrm>
        </p:grpSpPr>
        <p:sp>
          <p:nvSpPr>
            <p:cNvPr id="18" name="Rectangle 17"/>
            <p:cNvSpPr/>
            <p:nvPr/>
          </p:nvSpPr>
          <p:spPr>
            <a:xfrm>
              <a:off x="-442912" y="457200"/>
              <a:ext cx="9129712" cy="167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72288" y="457200"/>
              <a:ext cx="1828800" cy="6858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872288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Oval 20"/>
            <p:cNvSpPr/>
            <p:nvPr/>
          </p:nvSpPr>
          <p:spPr>
            <a:xfrm>
              <a:off x="7367588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2298700"/>
            <a:ext cx="1447800" cy="38274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0"/>
            <a:ext cx="5943600" cy="3840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48600" y="533400"/>
            <a:ext cx="762000" cy="609600"/>
          </a:xfrm>
        </p:spPr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0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2514600"/>
              <a:ext cx="1828800" cy="18288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28800" y="2514600"/>
              <a:ext cx="7315200" cy="1828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667000"/>
            <a:ext cx="6629400" cy="1143000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4495800"/>
            <a:ext cx="1524000" cy="20574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200000"/>
              </a:lnSpc>
              <a:buNone/>
              <a:defRPr sz="16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1152" y="6556248"/>
            <a:ext cx="1673352" cy="228600"/>
          </a:xfrm>
        </p:spPr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92808" y="6556248"/>
            <a:ext cx="1673352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67656" y="6556248"/>
            <a:ext cx="762000" cy="228600"/>
          </a:xfrm>
          <a:noFill/>
          <a:ln>
            <a:noFill/>
          </a:ln>
          <a:effectLst/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900" kern="1200" cap="small" baseline="0">
                <a:solidFill>
                  <a:sysClr val="windowText" lastClr="000000"/>
                </a:solidFill>
                <a:latin typeface="+mj-lt"/>
                <a:ea typeface="+mn-ea"/>
                <a:cs typeface="+mn-cs"/>
              </a:defRPr>
            </a:lvl1pPr>
          </a:lstStyle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2298700"/>
            <a:ext cx="2971800" cy="3827463"/>
          </a:xfrm>
        </p:spPr>
        <p:txBody>
          <a:bodyPr>
            <a:normAutofit/>
          </a:bodyPr>
          <a:lstStyle>
            <a:lvl1pPr marL="228600" indent="-228600">
              <a:defRPr sz="1800"/>
            </a:lvl1pPr>
            <a:lvl2pPr marL="457200" indent="-228600">
              <a:defRPr sz="1800"/>
            </a:lvl2pPr>
            <a:lvl3pPr marL="685800" indent="-228600">
              <a:defRPr sz="1800"/>
            </a:lvl3pPr>
            <a:lvl4pPr marL="914400" indent="-228600">
              <a:defRPr sz="1800"/>
            </a:lvl4pPr>
            <a:lvl5pPr marL="1143000" indent="-228600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91697"/>
            <a:ext cx="2971800" cy="639762"/>
          </a:xfrm>
        </p:spPr>
        <p:txBody>
          <a:bodyPr vert="horz" lIns="91440" tIns="45720" rIns="91440" bIns="45720" rtlCol="0" anchor="ctr" anchorCtr="0">
            <a:noAutofit/>
          </a:bodyPr>
          <a:lstStyle>
            <a:lvl1pPr marL="0" indent="0">
              <a:buNone/>
              <a:defRPr sz="22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7925" y="3137647"/>
            <a:ext cx="2971800" cy="299923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15000" y="2291697"/>
            <a:ext cx="2971800" cy="639762"/>
          </a:xfrm>
        </p:spPr>
        <p:txBody>
          <a:bodyPr anchor="ctr" anchorCtr="0">
            <a:noAutofit/>
          </a:bodyPr>
          <a:lstStyle>
            <a:lvl1pPr marL="0" indent="0">
              <a:buNone/>
              <a:defRPr sz="22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15000" y="3137647"/>
            <a:ext cx="2971800" cy="3001962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buSzPct val="80000"/>
              <a:buFont typeface="Wingdings" pitchFamily="2" charset="2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0" y="0"/>
            <a:ext cx="9144000" cy="1676400"/>
            <a:chOff x="0" y="0"/>
            <a:chExt cx="9144000" cy="16764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91440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Oval 9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9"/>
          <p:cNvGrpSpPr/>
          <p:nvPr/>
        </p:nvGrpSpPr>
        <p:grpSpPr>
          <a:xfrm>
            <a:off x="0" y="0"/>
            <a:ext cx="1828800" cy="1676400"/>
            <a:chOff x="457200" y="457200"/>
            <a:chExt cx="1828800" cy="1676400"/>
          </a:xfrm>
        </p:grpSpPr>
        <p:sp>
          <p:nvSpPr>
            <p:cNvPr id="8" name="Rectangle 7"/>
            <p:cNvSpPr/>
            <p:nvPr/>
          </p:nvSpPr>
          <p:spPr>
            <a:xfrm>
              <a:off x="457200" y="45720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Oval 8"/>
            <p:cNvSpPr/>
            <p:nvPr/>
          </p:nvSpPr>
          <p:spPr>
            <a:xfrm>
              <a:off x="952500" y="8763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6624" y="2446991"/>
            <a:ext cx="5715000" cy="3531198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90"/>
            <a:ext cx="1524000" cy="2362200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400" b="1">
                <a:solidFill>
                  <a:srgbClr val="000000">
                    <a:alpha val="50196"/>
                  </a:srgb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1448" y="228600"/>
            <a:ext cx="6245352" cy="1143000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kern="1200" cap="small" spc="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06624" y="2450592"/>
            <a:ext cx="5715000" cy="3529584"/>
          </a:xfrm>
          <a:noFill/>
          <a:ln w="101600" cmpd="sng">
            <a:miter lim="800000"/>
          </a:ln>
          <a:effectLst>
            <a:outerShdw blurRad="63500" sx="102000" sy="102000" algn="ctr" rotWithShape="0">
              <a:prstClr val="black">
                <a:alpha val="3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3031489"/>
            <a:ext cx="1527048" cy="23591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50000"/>
              </a:lnSpc>
              <a:buNone/>
              <a:defRPr sz="1400" b="1" kern="1200">
                <a:solidFill>
                  <a:srgbClr val="000000">
                    <a:alpha val="50196"/>
                  </a:srgb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lnSpc>
                <a:spcPct val="150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7" name="Rectangle 6"/>
            <p:cNvSpPr/>
            <p:nvPr/>
          </p:nvSpPr>
          <p:spPr>
            <a:xfrm>
              <a:off x="457200" y="0"/>
              <a:ext cx="8686800" cy="1676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>
              <a:reflection blurRad="6350" stA="50000" endA="300" endPos="38500" dist="508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0" y="0"/>
              <a:ext cx="1828800" cy="6858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0" y="0"/>
              <a:ext cx="1828800" cy="16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Oval 10"/>
            <p:cNvSpPr/>
            <p:nvPr/>
          </p:nvSpPr>
          <p:spPr>
            <a:xfrm>
              <a:off x="495300" y="419100"/>
              <a:ext cx="838200" cy="83820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8400" y="2286000"/>
            <a:ext cx="6248400" cy="3840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38400" y="228600"/>
            <a:ext cx="6248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14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E41A549E-73A1-4CF6-A64A-7DEC036164AE}" type="datetimeFigureOut">
              <a:rPr lang="en-US" smtClean="0"/>
              <a:t>9/14/2010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533400"/>
            <a:ext cx="762000" cy="609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32D4FD4D-A2B3-47E4-95B2-91CBA33AB91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4400" kern="1200" cap="sm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1800"/>
        </a:spcBef>
        <a:buClr>
          <a:schemeClr val="accent1"/>
        </a:buClr>
        <a:buSzPct val="80000"/>
        <a:buFont typeface="Wingdings" pitchFamily="2" charset="2"/>
        <a:buChar char="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800"/>
        </a:spcBef>
        <a:buClr>
          <a:schemeClr val="accent2"/>
        </a:buClr>
        <a:buSzPct val="80000"/>
        <a:buFont typeface="Wingdings" pitchFamily="2" charset="2"/>
        <a:buChar char="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457200" algn="l" defTabSz="914400" rtl="0" eaLnBrk="1" latinLnBrk="0" hangingPunct="1">
        <a:spcBef>
          <a:spcPts val="1200"/>
        </a:spcBef>
        <a:buClr>
          <a:schemeClr val="accent3"/>
        </a:buClr>
        <a:buSzPct val="80000"/>
        <a:buFont typeface="Wingdings" pitchFamily="2" charset="2"/>
        <a:buChar char="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indent="-457200" algn="l" defTabSz="914400" rtl="0" eaLnBrk="1" latinLnBrk="0" hangingPunct="1">
        <a:spcBef>
          <a:spcPts val="1200"/>
        </a:spcBef>
        <a:buClr>
          <a:schemeClr val="accent4"/>
        </a:buClr>
        <a:buSzPct val="80000"/>
        <a:buFont typeface="Wingdings" pitchFamily="2" charset="2"/>
        <a:buChar char="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indent="-457200" algn="l" defTabSz="914400" rtl="0" eaLnBrk="1" latinLnBrk="0" hangingPunct="1">
        <a:spcBef>
          <a:spcPts val="1200"/>
        </a:spcBef>
        <a:buClr>
          <a:schemeClr val="accent5"/>
        </a:buClr>
        <a:buSzPct val="80000"/>
        <a:buFont typeface="Wingdings" pitchFamily="2" charset="2"/>
        <a:buChar char="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indent="-457200" algn="l" defTabSz="914400" rtl="0" eaLnBrk="1" latinLnBrk="0" hangingPunct="1">
        <a:spcBef>
          <a:spcPts val="1200"/>
        </a:spcBef>
        <a:buClr>
          <a:schemeClr val="accent6"/>
        </a:buClr>
        <a:buSzPct val="90000"/>
        <a:buFont typeface="Wingdings" pitchFamily="2" charset="2"/>
        <a:buChar char="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400" indent="-457200" algn="l" defTabSz="914400" rtl="0" eaLnBrk="1" latinLnBrk="0" hangingPunct="1">
        <a:spcBef>
          <a:spcPts val="1200"/>
        </a:spcBef>
        <a:buClr>
          <a:schemeClr val="accent1"/>
        </a:buClr>
        <a:buSzPct val="70000"/>
        <a:buFont typeface="Wingdings" pitchFamily="2" charset="2"/>
        <a:buChar char="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657600" indent="-457200" algn="l" defTabSz="914400" rtl="0" eaLnBrk="1" latinLnBrk="0" hangingPunct="1">
        <a:spcBef>
          <a:spcPts val="1200"/>
        </a:spcBef>
        <a:buClr>
          <a:schemeClr val="accent3"/>
        </a:buClr>
        <a:buFont typeface="Courier New" pitchFamily="49" charset="0"/>
        <a:buChar char="o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4114800" indent="-457200" algn="l" defTabSz="914400" rtl="0" eaLnBrk="1" latinLnBrk="0" hangingPunct="1">
        <a:spcBef>
          <a:spcPts val="12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St\documents\Research\Swahili\1%20Cor%2013%20verses\00%201%20Cor%2013.mp3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9.mp3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10.mp3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11.mp3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12.mp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13.mp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1%201%20Cor%2013%201.mp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2%201%20Cor%2013%202.mp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3%201%20Cor%2013%203.mp3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4%201%20Cor%2013%204.mp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5.mp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6.mp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7.mp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audio" Target="file:///C:\Users\St\Documents\Research\Swahili\1%20Cor%2013%20verses\08.mp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Kiswahili/</a:t>
            </a:r>
            <a:r>
              <a:rPr lang="en-US" dirty="0" err="1" smtClean="0"/>
              <a:t>Kiingerazi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 </a:t>
            </a:r>
            <a:r>
              <a:rPr lang="en-US" dirty="0" err="1" smtClean="0"/>
              <a:t>Wakorinto</a:t>
            </a:r>
            <a:r>
              <a:rPr lang="en-US" dirty="0" smtClean="0"/>
              <a:t> 13/ </a:t>
            </a:r>
            <a:br>
              <a:rPr lang="en-US" dirty="0" smtClean="0"/>
            </a:br>
            <a:r>
              <a:rPr lang="en-US" dirty="0" smtClean="0"/>
              <a:t>1 Corinthians 13</a:t>
            </a:r>
            <a:endParaRPr lang="en-US" dirty="0"/>
          </a:p>
        </p:txBody>
      </p:sp>
      <p:pic>
        <p:nvPicPr>
          <p:cNvPr id="4" name="00 1 Cor 1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3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Maana</a:t>
            </a:r>
            <a:r>
              <a:rPr lang="en-US" dirty="0" smtClean="0"/>
              <a:t> </a:t>
            </a:r>
            <a:r>
              <a:rPr lang="en-US" dirty="0" err="1" smtClean="0"/>
              <a:t>ujuzi</a:t>
            </a:r>
            <a:r>
              <a:rPr lang="en-US" dirty="0" smtClean="0"/>
              <a:t> </a:t>
            </a:r>
            <a:r>
              <a:rPr lang="en-US" dirty="0" err="1" smtClean="0"/>
              <a:t>wetu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kamili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kipaji</a:t>
            </a:r>
            <a:r>
              <a:rPr lang="en-US" dirty="0" smtClean="0"/>
              <a:t> </a:t>
            </a:r>
            <a:r>
              <a:rPr lang="en-US" dirty="0" err="1" smtClean="0"/>
              <a:t>chetu</a:t>
            </a:r>
            <a:r>
              <a:rPr lang="en-US" dirty="0" smtClean="0"/>
              <a:t> cha </a:t>
            </a:r>
            <a:r>
              <a:rPr lang="en-US" dirty="0" err="1" smtClean="0"/>
              <a:t>kutangaza</a:t>
            </a:r>
            <a:r>
              <a:rPr lang="en-US" dirty="0" smtClean="0"/>
              <a:t> </a:t>
            </a:r>
            <a:r>
              <a:rPr lang="en-US" dirty="0" err="1" smtClean="0"/>
              <a:t>neno</a:t>
            </a:r>
            <a:r>
              <a:rPr lang="en-US" dirty="0" smtClean="0"/>
              <a:t> la </a:t>
            </a:r>
            <a:r>
              <a:rPr lang="en-US" dirty="0" err="1" smtClean="0"/>
              <a:t>Mungu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kamili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we know in part, and we prophesy in part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09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282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0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13:10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kile</a:t>
            </a:r>
            <a:r>
              <a:rPr lang="en-US" dirty="0" smtClean="0"/>
              <a:t> </a:t>
            </a:r>
            <a:r>
              <a:rPr lang="en-US" dirty="0" err="1" smtClean="0"/>
              <a:t>kilicho</a:t>
            </a:r>
            <a:r>
              <a:rPr lang="en-US" dirty="0" smtClean="0"/>
              <a:t> </a:t>
            </a:r>
            <a:r>
              <a:rPr lang="en-US" dirty="0" err="1" smtClean="0"/>
              <a:t>kikamilifu</a:t>
            </a:r>
            <a:r>
              <a:rPr lang="en-US" dirty="0" smtClean="0"/>
              <a:t> </a:t>
            </a:r>
            <a:r>
              <a:rPr lang="en-US" dirty="0" err="1" smtClean="0"/>
              <a:t>kitakapofika</a:t>
            </a:r>
            <a:r>
              <a:rPr lang="en-US" dirty="0" smtClean="0"/>
              <a:t>, </a:t>
            </a:r>
            <a:r>
              <a:rPr lang="en-US" dirty="0" err="1" smtClean="0"/>
              <a:t>vyote</a:t>
            </a:r>
            <a:r>
              <a:rPr lang="en-US" dirty="0" smtClean="0"/>
              <a:t> </a:t>
            </a:r>
            <a:r>
              <a:rPr lang="en-US" dirty="0" err="1" smtClean="0"/>
              <a:t>visivyo</a:t>
            </a:r>
            <a:r>
              <a:rPr lang="en-US" dirty="0" smtClean="0"/>
              <a:t> </a:t>
            </a:r>
            <a:r>
              <a:rPr lang="en-US" dirty="0" err="1" smtClean="0"/>
              <a:t>vikamilifu</a:t>
            </a:r>
            <a:r>
              <a:rPr lang="en-US" dirty="0" smtClean="0"/>
              <a:t> </a:t>
            </a:r>
            <a:r>
              <a:rPr lang="en-US" dirty="0" err="1" smtClean="0"/>
              <a:t>vitatoweka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But when that which is perfect is come, then that which is in part shall be done away.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10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021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9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Nilipokuwa</a:t>
            </a:r>
            <a:r>
              <a:rPr lang="en-US" dirty="0" smtClean="0"/>
              <a:t> </a:t>
            </a:r>
            <a:r>
              <a:rPr lang="en-US" dirty="0" err="1" smtClean="0"/>
              <a:t>mtoto</a:t>
            </a:r>
            <a:r>
              <a:rPr lang="en-US" dirty="0" smtClean="0"/>
              <a:t> </a:t>
            </a:r>
            <a:r>
              <a:rPr lang="en-US" dirty="0" err="1" smtClean="0"/>
              <a:t>mchanga</a:t>
            </a:r>
            <a:r>
              <a:rPr lang="en-US" dirty="0" smtClean="0"/>
              <a:t> </a:t>
            </a:r>
            <a:r>
              <a:rPr lang="en-US" dirty="0" err="1" smtClean="0"/>
              <a:t>nilisema</a:t>
            </a:r>
            <a:r>
              <a:rPr lang="en-US" dirty="0" smtClean="0"/>
              <a:t> </a:t>
            </a:r>
            <a:r>
              <a:rPr lang="en-US" dirty="0" err="1" smtClean="0"/>
              <a:t>kitoto</a:t>
            </a:r>
            <a:r>
              <a:rPr lang="en-US" dirty="0" smtClean="0"/>
              <a:t>, </a:t>
            </a:r>
            <a:r>
              <a:rPr lang="en-US" dirty="0" err="1" smtClean="0"/>
              <a:t>nilifahamu</a:t>
            </a:r>
            <a:r>
              <a:rPr lang="en-US" dirty="0" smtClean="0"/>
              <a:t> </a:t>
            </a:r>
            <a:r>
              <a:rPr lang="en-US" dirty="0" err="1" smtClean="0"/>
              <a:t>kitoto</a:t>
            </a:r>
            <a:r>
              <a:rPr lang="en-US" dirty="0" smtClean="0"/>
              <a:t>, </a:t>
            </a:r>
            <a:r>
              <a:rPr lang="en-US" dirty="0" err="1" smtClean="0"/>
              <a:t>nilifikiri</a:t>
            </a:r>
            <a:r>
              <a:rPr lang="en-US" dirty="0" smtClean="0"/>
              <a:t> </a:t>
            </a:r>
            <a:r>
              <a:rPr lang="en-US" dirty="0" err="1" smtClean="0"/>
              <a:t>kitoto</a:t>
            </a:r>
            <a:r>
              <a:rPr lang="en-US" dirty="0" smtClean="0"/>
              <a:t>.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sasa</a:t>
            </a:r>
            <a:r>
              <a:rPr lang="en-US" dirty="0" smtClean="0"/>
              <a:t>, </a:t>
            </a:r>
            <a:r>
              <a:rPr lang="en-US" dirty="0" err="1" smtClean="0"/>
              <a:t>maadam</a:t>
            </a:r>
            <a:r>
              <a:rPr lang="en-US" dirty="0" smtClean="0"/>
              <a:t> </a:t>
            </a:r>
            <a:r>
              <a:rPr lang="en-US" dirty="0" err="1" smtClean="0"/>
              <a:t>mimi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mtu</a:t>
            </a:r>
            <a:r>
              <a:rPr lang="en-US" dirty="0" smtClean="0"/>
              <a:t> </a:t>
            </a:r>
            <a:r>
              <a:rPr lang="en-US" dirty="0" err="1" smtClean="0"/>
              <a:t>mzima</a:t>
            </a:r>
            <a:r>
              <a:rPr lang="en-US" dirty="0" smtClean="0"/>
              <a:t>, mambo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kitoto</a:t>
            </a:r>
            <a:r>
              <a:rPr lang="en-US" dirty="0" smtClean="0"/>
              <a:t> </a:t>
            </a:r>
            <a:r>
              <a:rPr lang="en-US" dirty="0" err="1" smtClean="0"/>
              <a:t>nimeyaacha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When I was a child, I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spake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as a child, I understood as a child, I thought as a child: but when I became a man, I put away childish things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1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Tunachoona</a:t>
            </a:r>
            <a:r>
              <a:rPr lang="en-US" dirty="0" smtClean="0"/>
              <a:t> </a:t>
            </a:r>
            <a:r>
              <a:rPr lang="en-US" dirty="0" err="1" smtClean="0"/>
              <a:t>sasa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sura</a:t>
            </a:r>
            <a:r>
              <a:rPr lang="en-US" dirty="0" smtClean="0"/>
              <a:t> </a:t>
            </a:r>
            <a:r>
              <a:rPr lang="en-US" dirty="0" err="1" smtClean="0"/>
              <a:t>hafifu</a:t>
            </a:r>
            <a:r>
              <a:rPr lang="en-US" dirty="0" smtClean="0"/>
              <a:t> </a:t>
            </a:r>
            <a:r>
              <a:rPr lang="en-US" dirty="0" err="1" smtClean="0"/>
              <a:t>katika</a:t>
            </a:r>
            <a:r>
              <a:rPr lang="en-US" dirty="0" smtClean="0"/>
              <a:t> </a:t>
            </a:r>
            <a:r>
              <a:rPr lang="en-US" dirty="0" err="1" smtClean="0"/>
              <a:t>kioo</a:t>
            </a:r>
            <a:r>
              <a:rPr lang="en-US" dirty="0" smtClean="0"/>
              <a:t>,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hapo</a:t>
            </a:r>
            <a:r>
              <a:rPr lang="en-US" dirty="0" smtClean="0"/>
              <a:t> </a:t>
            </a:r>
            <a:r>
              <a:rPr lang="en-US" dirty="0" err="1" smtClean="0"/>
              <a:t>baadaye</a:t>
            </a:r>
            <a:r>
              <a:rPr lang="en-US" dirty="0" smtClean="0"/>
              <a:t> </a:t>
            </a:r>
            <a:r>
              <a:rPr lang="en-US" dirty="0" err="1" smtClean="0"/>
              <a:t>tutaona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 </a:t>
            </a:r>
            <a:r>
              <a:rPr lang="en-US" dirty="0" err="1" smtClean="0"/>
              <a:t>kwa</a:t>
            </a:r>
            <a:r>
              <a:rPr lang="en-US" dirty="0" smtClean="0"/>
              <a:t> </a:t>
            </a:r>
            <a:r>
              <a:rPr lang="en-US" dirty="0" err="1" smtClean="0"/>
              <a:t>uso</a:t>
            </a:r>
            <a:r>
              <a:rPr lang="en-US" dirty="0" smtClean="0"/>
              <a:t>. </a:t>
            </a:r>
            <a:r>
              <a:rPr lang="en-US" dirty="0" err="1" smtClean="0"/>
              <a:t>Sasa</a:t>
            </a:r>
            <a:r>
              <a:rPr lang="en-US" dirty="0" smtClean="0"/>
              <a:t> </a:t>
            </a:r>
            <a:r>
              <a:rPr lang="en-US" dirty="0" err="1" smtClean="0"/>
              <a:t>ninajua</a:t>
            </a:r>
            <a:r>
              <a:rPr lang="en-US" dirty="0" smtClean="0"/>
              <a:t> </a:t>
            </a:r>
            <a:r>
              <a:rPr lang="en-US" dirty="0" err="1" smtClean="0"/>
              <a:t>kiasi</a:t>
            </a:r>
            <a:r>
              <a:rPr lang="en-US" dirty="0" smtClean="0"/>
              <a:t> </a:t>
            </a:r>
            <a:r>
              <a:rPr lang="en-US" dirty="0" err="1" smtClean="0"/>
              <a:t>fulani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,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hapo</a:t>
            </a:r>
            <a:r>
              <a:rPr lang="en-US" dirty="0" smtClean="0"/>
              <a:t> </a:t>
            </a:r>
            <a:r>
              <a:rPr lang="en-US" dirty="0" err="1" smtClean="0"/>
              <a:t>baadaye</a:t>
            </a:r>
            <a:r>
              <a:rPr lang="en-US" dirty="0" smtClean="0"/>
              <a:t> </a:t>
            </a:r>
            <a:r>
              <a:rPr lang="en-US" dirty="0" err="1" smtClean="0"/>
              <a:t>nitajua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 </a:t>
            </a:r>
            <a:r>
              <a:rPr lang="en-US" dirty="0" err="1" smtClean="0"/>
              <a:t>kikamilifu</a:t>
            </a:r>
            <a:r>
              <a:rPr lang="en-US" dirty="0" smtClean="0"/>
              <a:t>, </a:t>
            </a:r>
            <a:r>
              <a:rPr lang="en-US" dirty="0" err="1" smtClean="0"/>
              <a:t>kama</a:t>
            </a:r>
            <a:r>
              <a:rPr lang="en-US" dirty="0" smtClean="0"/>
              <a:t> vile </a:t>
            </a:r>
            <a:r>
              <a:rPr lang="en-US" dirty="0" err="1" smtClean="0"/>
              <a:t>Mungu</a:t>
            </a:r>
            <a:r>
              <a:rPr lang="en-US" dirty="0" smtClean="0"/>
              <a:t> </a:t>
            </a:r>
            <a:r>
              <a:rPr lang="en-US" dirty="0" err="1" smtClean="0"/>
              <a:t>anavyonijua</a:t>
            </a:r>
            <a:r>
              <a:rPr lang="en-US" dirty="0" smtClean="0"/>
              <a:t> </a:t>
            </a:r>
            <a:r>
              <a:rPr lang="en-US" dirty="0" err="1" smtClean="0"/>
              <a:t>mimi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For now we see through a glass, darkly; but then face to face: now I know in part; but then shall I know even as also I am known.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1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90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33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Sasa</a:t>
            </a:r>
            <a:r>
              <a:rPr lang="en-US" dirty="0" smtClean="0"/>
              <a:t> </a:t>
            </a:r>
            <a:r>
              <a:rPr lang="en-US" dirty="0" err="1" smtClean="0"/>
              <a:t>yanadumu</a:t>
            </a:r>
            <a:r>
              <a:rPr lang="en-US" dirty="0" smtClean="0"/>
              <a:t> </a:t>
            </a:r>
            <a:r>
              <a:rPr lang="en-US" dirty="0" err="1" smtClean="0"/>
              <a:t>haya</a:t>
            </a:r>
            <a:r>
              <a:rPr lang="en-US" dirty="0" smtClean="0"/>
              <a:t> </a:t>
            </a:r>
            <a:r>
              <a:rPr lang="en-US" dirty="0" err="1" smtClean="0"/>
              <a:t>matatu</a:t>
            </a:r>
            <a:r>
              <a:rPr lang="en-US" dirty="0" smtClean="0"/>
              <a:t>: </a:t>
            </a:r>
            <a:r>
              <a:rPr lang="en-US" dirty="0" err="1" smtClean="0"/>
              <a:t>imani</a:t>
            </a:r>
            <a:r>
              <a:rPr lang="en-US" dirty="0" smtClean="0"/>
              <a:t>, </a:t>
            </a:r>
            <a:r>
              <a:rPr lang="en-US" dirty="0" err="1" smtClean="0"/>
              <a:t>tumaini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;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lililo</a:t>
            </a:r>
            <a:r>
              <a:rPr lang="en-US" dirty="0" smtClean="0"/>
              <a:t> </a:t>
            </a:r>
            <a:r>
              <a:rPr lang="en-US" dirty="0" err="1" smtClean="0"/>
              <a:t>kuu</a:t>
            </a:r>
            <a:r>
              <a:rPr lang="en-US" dirty="0" smtClean="0"/>
              <a:t> </a:t>
            </a:r>
            <a:r>
              <a:rPr lang="en-US" dirty="0" err="1" smtClean="0"/>
              <a:t>kupita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now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abideth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faith, hope, charity, these three; but the greatest of these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is charity.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1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4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5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13:1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nikinena</a:t>
            </a:r>
            <a:r>
              <a:rPr lang="en-US" dirty="0" smtClean="0"/>
              <a:t> </a:t>
            </a:r>
            <a:r>
              <a:rPr lang="en-US" dirty="0" err="1" smtClean="0"/>
              <a:t>lugha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watu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za</a:t>
            </a:r>
            <a:r>
              <a:rPr lang="en-US" dirty="0" smtClean="0"/>
              <a:t> </a:t>
            </a:r>
            <a:r>
              <a:rPr lang="en-US" dirty="0" err="1" smtClean="0"/>
              <a:t>malaika</a:t>
            </a:r>
            <a:r>
              <a:rPr lang="en-US" dirty="0" smtClean="0"/>
              <a:t>,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mimi</a:t>
            </a:r>
            <a:r>
              <a:rPr lang="en-US" dirty="0" smtClean="0"/>
              <a:t> </a:t>
            </a:r>
            <a:r>
              <a:rPr lang="en-US" dirty="0" err="1" smtClean="0"/>
              <a:t>nimekuwa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sauti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</a:t>
            </a:r>
            <a:r>
              <a:rPr lang="en-US" dirty="0" err="1" smtClean="0"/>
              <a:t>tupu</a:t>
            </a:r>
            <a:r>
              <a:rPr lang="en-US" dirty="0" smtClean="0"/>
              <a:t> au </a:t>
            </a:r>
            <a:r>
              <a:rPr lang="en-US" dirty="0" err="1" smtClean="0"/>
              <a:t>kengele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Though I speak with the tongues of men and of angels, and have not charity, I am become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as sounding brass, or a tinkling cymbal.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01 1 Cor 13 1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1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13:2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Tena</a:t>
            </a:r>
            <a:r>
              <a:rPr lang="en-US" dirty="0" smtClean="0"/>
              <a:t>, </a:t>
            </a:r>
            <a:r>
              <a:rPr lang="en-US" dirty="0" err="1" smtClean="0"/>
              <a:t>naweza</a:t>
            </a:r>
            <a:r>
              <a:rPr lang="en-US" dirty="0" smtClean="0"/>
              <a:t> </a:t>
            </a:r>
            <a:r>
              <a:rPr lang="en-US" dirty="0" err="1" smtClean="0"/>
              <a:t>kuwa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kipaji</a:t>
            </a:r>
            <a:r>
              <a:rPr lang="en-US" dirty="0" smtClean="0"/>
              <a:t> cha </a:t>
            </a:r>
            <a:r>
              <a:rPr lang="en-US" dirty="0" err="1" smtClean="0"/>
              <a:t>kutangaza</a:t>
            </a:r>
            <a:r>
              <a:rPr lang="en-US" dirty="0" smtClean="0"/>
              <a:t> </a:t>
            </a:r>
            <a:r>
              <a:rPr lang="en-US" dirty="0" err="1" smtClean="0"/>
              <a:t>ujumbe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Mungu</a:t>
            </a:r>
            <a:r>
              <a:rPr lang="en-US" dirty="0" smtClean="0"/>
              <a:t>, </a:t>
            </a:r>
            <a:r>
              <a:rPr lang="en-US" dirty="0" err="1" smtClean="0"/>
              <a:t>nikafahamu</a:t>
            </a:r>
            <a:r>
              <a:rPr lang="en-US" dirty="0" smtClean="0"/>
              <a:t> </a:t>
            </a:r>
            <a:r>
              <a:rPr lang="en-US" dirty="0" err="1" smtClean="0"/>
              <a:t>siri</a:t>
            </a:r>
            <a:r>
              <a:rPr lang="en-US" dirty="0" smtClean="0"/>
              <a:t> </a:t>
            </a:r>
            <a:r>
              <a:rPr lang="en-US" dirty="0" err="1" smtClean="0"/>
              <a:t>zote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kujua</a:t>
            </a:r>
            <a:r>
              <a:rPr lang="en-US" dirty="0" smtClean="0"/>
              <a:t> </a:t>
            </a:r>
            <a:r>
              <a:rPr lang="en-US" dirty="0" err="1" smtClean="0"/>
              <a:t>kila</a:t>
            </a:r>
            <a:r>
              <a:rPr lang="en-US" dirty="0" smtClean="0"/>
              <a:t> </a:t>
            </a:r>
            <a:r>
              <a:rPr lang="en-US" dirty="0" err="1" smtClean="0"/>
              <a:t>kitu</a:t>
            </a:r>
            <a:r>
              <a:rPr lang="en-US" dirty="0" smtClean="0"/>
              <a:t>; </a:t>
            </a:r>
            <a:r>
              <a:rPr lang="en-US" dirty="0" err="1" smtClean="0"/>
              <a:t>naweza</a:t>
            </a:r>
            <a:r>
              <a:rPr lang="en-US" dirty="0" smtClean="0"/>
              <a:t> </a:t>
            </a:r>
            <a:r>
              <a:rPr lang="en-US" dirty="0" err="1" smtClean="0"/>
              <a:t>kuwa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imani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 </a:t>
            </a:r>
            <a:r>
              <a:rPr lang="en-US" dirty="0" err="1" smtClean="0"/>
              <a:t>hata</a:t>
            </a:r>
            <a:r>
              <a:rPr lang="en-US" dirty="0" smtClean="0"/>
              <a:t> </a:t>
            </a:r>
            <a:r>
              <a:rPr lang="en-US" dirty="0" err="1" smtClean="0"/>
              <a:t>nikaweza</a:t>
            </a:r>
            <a:r>
              <a:rPr lang="en-US" dirty="0" smtClean="0"/>
              <a:t> </a:t>
            </a:r>
            <a:r>
              <a:rPr lang="en-US" dirty="0" err="1" smtClean="0"/>
              <a:t>kuihamisha</a:t>
            </a:r>
            <a:r>
              <a:rPr lang="en-US" dirty="0" smtClean="0"/>
              <a:t> </a:t>
            </a:r>
            <a:r>
              <a:rPr lang="en-US" dirty="0" err="1" smtClean="0"/>
              <a:t>milima</a:t>
            </a:r>
            <a:r>
              <a:rPr lang="en-US" dirty="0" smtClean="0"/>
              <a:t>, </a:t>
            </a:r>
            <a:r>
              <a:rPr lang="en-US" dirty="0" err="1" smtClean="0"/>
              <a:t>lakini</a:t>
            </a:r>
            <a:r>
              <a:rPr lang="en-US" dirty="0" smtClean="0"/>
              <a:t>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mimi</a:t>
            </a:r>
            <a:r>
              <a:rPr lang="en-US" dirty="0" smtClean="0"/>
              <a:t> </a:t>
            </a:r>
            <a:r>
              <a:rPr lang="en-US" dirty="0" err="1" smtClean="0"/>
              <a:t>si</a:t>
            </a:r>
            <a:r>
              <a:rPr lang="en-US" dirty="0" smtClean="0"/>
              <a:t> </a:t>
            </a:r>
            <a:r>
              <a:rPr lang="en-US" dirty="0" err="1" smtClean="0"/>
              <a:t>kitu</a:t>
            </a:r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though I have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the gift of prophecy, and understand all mysteries, and all knowledge; and though I have all faith, so that I could remove mountains, and have not charity, I am nothing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02 1 Cor 13 2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6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98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Nikitoa</a:t>
            </a:r>
            <a:r>
              <a:rPr lang="en-US" dirty="0" smtClean="0"/>
              <a:t> </a:t>
            </a:r>
            <a:r>
              <a:rPr lang="en-US" dirty="0" err="1" smtClean="0"/>
              <a:t>mali</a:t>
            </a:r>
            <a:r>
              <a:rPr lang="en-US" dirty="0" smtClean="0"/>
              <a:t> </a:t>
            </a:r>
            <a:r>
              <a:rPr lang="en-US" dirty="0" err="1" smtClean="0"/>
              <a:t>yangu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kuwapa</a:t>
            </a:r>
            <a:r>
              <a:rPr lang="en-US" dirty="0" smtClean="0"/>
              <a:t> </a:t>
            </a:r>
            <a:r>
              <a:rPr lang="en-US" dirty="0" err="1" smtClean="0"/>
              <a:t>maskini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tena</a:t>
            </a:r>
            <a:r>
              <a:rPr lang="en-US" dirty="0" smtClean="0"/>
              <a:t> </a:t>
            </a:r>
            <a:r>
              <a:rPr lang="en-US" dirty="0" err="1" smtClean="0"/>
              <a:t>nikiutoa</a:t>
            </a:r>
            <a:r>
              <a:rPr lang="en-US" dirty="0" smtClean="0"/>
              <a:t> </a:t>
            </a:r>
            <a:r>
              <a:rPr lang="en-US" dirty="0" err="1" smtClean="0"/>
              <a:t>mwili</a:t>
            </a:r>
            <a:r>
              <a:rPr lang="en-US" dirty="0" smtClean="0"/>
              <a:t> </a:t>
            </a:r>
            <a:r>
              <a:rPr lang="en-US" dirty="0" err="1" smtClean="0"/>
              <a:t>wangu</a:t>
            </a:r>
            <a:r>
              <a:rPr lang="en-US" dirty="0" smtClean="0"/>
              <a:t> </a:t>
            </a:r>
            <a:r>
              <a:rPr lang="en-US" dirty="0" err="1" smtClean="0"/>
              <a:t>uchomwe</a:t>
            </a:r>
            <a:r>
              <a:rPr lang="en-US" dirty="0" smtClean="0"/>
              <a:t>,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sina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hiyo</a:t>
            </a:r>
            <a:r>
              <a:rPr lang="en-US" dirty="0" smtClean="0"/>
              <a:t> </a:t>
            </a:r>
            <a:r>
              <a:rPr lang="en-US" dirty="0" err="1" smtClean="0"/>
              <a:t>hainifai</a:t>
            </a:r>
            <a:r>
              <a:rPr lang="en-US" dirty="0" smtClean="0"/>
              <a:t> </a:t>
            </a:r>
            <a:r>
              <a:rPr lang="en-US" dirty="0" err="1" smtClean="0"/>
              <a:t>chochote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And though I bestow all my goods to feed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the poor, and though I give my body to be burned, and have not charity, it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profiteth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me nothing.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03 1 Cor 13 3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9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Mwenye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huvumilia</a:t>
            </a:r>
            <a:r>
              <a:rPr lang="en-US" dirty="0" smtClean="0"/>
              <a:t>, </a:t>
            </a:r>
            <a:r>
              <a:rPr lang="en-US" dirty="0" err="1" smtClean="0"/>
              <a:t>hufadhili</a:t>
            </a:r>
            <a:r>
              <a:rPr lang="en-US" dirty="0" smtClean="0"/>
              <a:t>; </a:t>
            </a:r>
            <a:r>
              <a:rPr lang="en-US" dirty="0" err="1" smtClean="0"/>
              <a:t>mwenye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wivu</a:t>
            </a:r>
            <a:r>
              <a:rPr lang="en-US" dirty="0" smtClean="0"/>
              <a:t>, </a:t>
            </a:r>
            <a:r>
              <a:rPr lang="en-US" dirty="0" err="1" smtClean="0"/>
              <a:t>hajidai</a:t>
            </a:r>
            <a:r>
              <a:rPr lang="en-US" dirty="0" smtClean="0"/>
              <a:t>, </a:t>
            </a:r>
            <a:r>
              <a:rPr lang="en-US" dirty="0" err="1" smtClean="0"/>
              <a:t>wala</a:t>
            </a:r>
            <a:r>
              <a:rPr lang="en-US" dirty="0" smtClean="0"/>
              <a:t> </a:t>
            </a:r>
            <a:r>
              <a:rPr lang="en-US" dirty="0" err="1" smtClean="0"/>
              <a:t>hajivuni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Charity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suffereth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long,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and is kind; charity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envieth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not; charity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vaunteth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 not itself, is not puffed up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04 1 Cor 13 4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194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3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Mwenye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hakosi</a:t>
            </a:r>
            <a:r>
              <a:rPr lang="en-US" dirty="0" smtClean="0"/>
              <a:t> </a:t>
            </a:r>
            <a:r>
              <a:rPr lang="en-US" dirty="0" err="1" smtClean="0"/>
              <a:t>adabu</a:t>
            </a:r>
            <a:r>
              <a:rPr lang="en-US" dirty="0" smtClean="0"/>
              <a:t>, </a:t>
            </a:r>
            <a:r>
              <a:rPr lang="en-US" dirty="0" err="1" smtClean="0"/>
              <a:t>hatafuti</a:t>
            </a:r>
            <a:r>
              <a:rPr lang="en-US" dirty="0" smtClean="0"/>
              <a:t> </a:t>
            </a:r>
            <a:r>
              <a:rPr lang="en-US" dirty="0" err="1" smtClean="0"/>
              <a:t>faida</a:t>
            </a:r>
            <a:r>
              <a:rPr lang="en-US" dirty="0" smtClean="0"/>
              <a:t> </a:t>
            </a:r>
            <a:r>
              <a:rPr lang="en-US" dirty="0" err="1" smtClean="0"/>
              <a:t>yake</a:t>
            </a:r>
            <a:r>
              <a:rPr lang="en-US" dirty="0" smtClean="0"/>
              <a:t> </a:t>
            </a:r>
            <a:r>
              <a:rPr lang="en-US" dirty="0" err="1" smtClean="0"/>
              <a:t>binafsi</a:t>
            </a:r>
            <a:r>
              <a:rPr lang="en-US" dirty="0" smtClean="0"/>
              <a:t>, </a:t>
            </a:r>
            <a:r>
              <a:rPr lang="en-US" dirty="0" err="1" smtClean="0"/>
              <a:t>wala</a:t>
            </a:r>
            <a:r>
              <a:rPr lang="en-US" dirty="0" smtClean="0"/>
              <a:t> </a:t>
            </a:r>
            <a:r>
              <a:rPr lang="en-US" dirty="0" err="1" smtClean="0"/>
              <a:t>hana</a:t>
            </a:r>
            <a:r>
              <a:rPr lang="en-US" dirty="0" smtClean="0"/>
              <a:t> </a:t>
            </a:r>
            <a:r>
              <a:rPr lang="en-US" dirty="0" err="1" smtClean="0"/>
              <a:t>wepesi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hasira</a:t>
            </a:r>
            <a:r>
              <a:rPr lang="en-US" dirty="0" smtClean="0"/>
              <a:t>; </a:t>
            </a:r>
            <a:r>
              <a:rPr lang="en-US" dirty="0" err="1" smtClean="0"/>
              <a:t>haweki</a:t>
            </a:r>
            <a:r>
              <a:rPr lang="en-US" dirty="0" smtClean="0"/>
              <a:t> </a:t>
            </a:r>
            <a:r>
              <a:rPr lang="en-US" dirty="0" err="1" smtClean="0"/>
              <a:t>kumbukumbu</a:t>
            </a:r>
            <a:r>
              <a:rPr lang="en-US" dirty="0" smtClean="0"/>
              <a:t>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mabaya</a:t>
            </a:r>
            <a:r>
              <a:rPr lang="en-US" dirty="0" smtClean="0"/>
              <a:t>,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Doth not behave itself unseemly,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seeketh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not her own, is not easily provoked,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thinketh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 evil;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05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24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0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hafurahii</a:t>
            </a:r>
            <a:r>
              <a:rPr lang="en-US" dirty="0" smtClean="0"/>
              <a:t> </a:t>
            </a:r>
            <a:r>
              <a:rPr lang="en-US" dirty="0" err="1" smtClean="0"/>
              <a:t>uovu</a:t>
            </a:r>
            <a:r>
              <a:rPr lang="en-US" dirty="0" smtClean="0"/>
              <a:t>, </a:t>
            </a:r>
            <a:r>
              <a:rPr lang="en-US" dirty="0" err="1" smtClean="0"/>
              <a:t>bali</a:t>
            </a:r>
            <a:r>
              <a:rPr lang="en-US" dirty="0" smtClean="0"/>
              <a:t> </a:t>
            </a:r>
            <a:r>
              <a:rPr lang="en-US" dirty="0" err="1" smtClean="0"/>
              <a:t>hufurahia</a:t>
            </a:r>
            <a:r>
              <a:rPr lang="en-US" dirty="0" smtClean="0"/>
              <a:t> </a:t>
            </a:r>
            <a:r>
              <a:rPr lang="en-US" dirty="0" err="1" smtClean="0"/>
              <a:t>ukweli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Rejoiceth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not in iniquity, but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rejoiceth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in the truth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;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06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720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9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Mwenye</a:t>
            </a:r>
            <a:r>
              <a:rPr lang="en-US" dirty="0" smtClean="0"/>
              <a:t> </a:t>
            </a: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huvumilia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, </a:t>
            </a:r>
            <a:r>
              <a:rPr lang="en-US" dirty="0" err="1" smtClean="0"/>
              <a:t>huamini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,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hustahimili</a:t>
            </a:r>
            <a:r>
              <a:rPr lang="en-US" dirty="0" smtClean="0"/>
              <a:t> </a:t>
            </a:r>
            <a:r>
              <a:rPr lang="en-US" dirty="0" err="1" smtClean="0"/>
              <a:t>yote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Beareth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all things, believeth all things,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hopeth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all things,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endureth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all things.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07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92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42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 Corinthians </a:t>
            </a:r>
            <a:r>
              <a:rPr lang="en-US" dirty="0" smtClean="0"/>
              <a:t>13:8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Swahili </a:t>
            </a:r>
            <a:r>
              <a:rPr lang="en-US" dirty="0" smtClean="0"/>
              <a:t>NT</a:t>
            </a:r>
          </a:p>
          <a:p>
            <a:pPr>
              <a:buNone/>
            </a:pPr>
            <a:r>
              <a:rPr lang="en-US" dirty="0" err="1" smtClean="0"/>
              <a:t>Upendo</a:t>
            </a:r>
            <a:r>
              <a:rPr lang="en-US" dirty="0" smtClean="0"/>
              <a:t> </a:t>
            </a:r>
            <a:r>
              <a:rPr lang="en-US" dirty="0" err="1" smtClean="0"/>
              <a:t>hauna</a:t>
            </a:r>
            <a:r>
              <a:rPr lang="en-US" dirty="0" smtClean="0"/>
              <a:t> </a:t>
            </a:r>
            <a:r>
              <a:rPr lang="en-US" dirty="0" err="1" smtClean="0"/>
              <a:t>kikomo</a:t>
            </a:r>
            <a:r>
              <a:rPr lang="en-US" dirty="0" smtClean="0"/>
              <a:t> </a:t>
            </a:r>
            <a:r>
              <a:rPr lang="en-US" dirty="0" err="1" smtClean="0"/>
              <a:t>kamwe</a:t>
            </a:r>
            <a:r>
              <a:rPr lang="en-US" dirty="0" smtClean="0"/>
              <a:t>. Kama </a:t>
            </a:r>
            <a:r>
              <a:rPr lang="en-US" dirty="0" err="1" smtClean="0"/>
              <a:t>kuna</a:t>
            </a:r>
            <a:r>
              <a:rPr lang="en-US" dirty="0" smtClean="0"/>
              <a:t> </a:t>
            </a:r>
            <a:r>
              <a:rPr lang="en-US" dirty="0" err="1" smtClean="0"/>
              <a:t>vipaji</a:t>
            </a:r>
            <a:r>
              <a:rPr lang="en-US" dirty="0" smtClean="0"/>
              <a:t> </a:t>
            </a:r>
            <a:r>
              <a:rPr lang="en-US" dirty="0" err="1" smtClean="0"/>
              <a:t>vya</a:t>
            </a:r>
            <a:r>
              <a:rPr lang="en-US" dirty="0" smtClean="0"/>
              <a:t> </a:t>
            </a:r>
            <a:r>
              <a:rPr lang="en-US" dirty="0" err="1" smtClean="0"/>
              <a:t>kutangaza</a:t>
            </a:r>
            <a:r>
              <a:rPr lang="en-US" dirty="0" smtClean="0"/>
              <a:t> </a:t>
            </a:r>
            <a:r>
              <a:rPr lang="en-US" dirty="0" err="1" smtClean="0"/>
              <a:t>ujumbe</a:t>
            </a:r>
            <a:r>
              <a:rPr lang="en-US" dirty="0" smtClean="0"/>
              <a:t> </a:t>
            </a:r>
            <a:r>
              <a:rPr lang="en-US" dirty="0" err="1" smtClean="0"/>
              <a:t>wa</a:t>
            </a:r>
            <a:r>
              <a:rPr lang="en-US" dirty="0" smtClean="0"/>
              <a:t> </a:t>
            </a:r>
            <a:r>
              <a:rPr lang="en-US" dirty="0" err="1" smtClean="0"/>
              <a:t>Mungu</a:t>
            </a:r>
            <a:r>
              <a:rPr lang="en-US" dirty="0" smtClean="0"/>
              <a:t>, </a:t>
            </a:r>
            <a:r>
              <a:rPr lang="en-US" dirty="0" err="1" smtClean="0"/>
              <a:t>hivyo</a:t>
            </a:r>
            <a:r>
              <a:rPr lang="en-US" dirty="0" smtClean="0"/>
              <a:t> </a:t>
            </a:r>
            <a:r>
              <a:rPr lang="en-US" dirty="0" err="1" smtClean="0"/>
              <a:t>vitatoweka</a:t>
            </a:r>
            <a:r>
              <a:rPr lang="en-US" dirty="0" smtClean="0"/>
              <a:t> </a:t>
            </a:r>
            <a:r>
              <a:rPr lang="en-US" dirty="0" err="1" smtClean="0"/>
              <a:t>siku</a:t>
            </a:r>
            <a:r>
              <a:rPr lang="en-US" dirty="0" smtClean="0"/>
              <a:t> </a:t>
            </a:r>
            <a:r>
              <a:rPr lang="en-US" dirty="0" err="1" smtClean="0"/>
              <a:t>moja</a:t>
            </a:r>
            <a:r>
              <a:rPr lang="en-US" dirty="0" smtClean="0"/>
              <a:t>;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ni</a:t>
            </a:r>
            <a:r>
              <a:rPr lang="en-US" dirty="0" smtClean="0"/>
              <a:t> </a:t>
            </a:r>
            <a:r>
              <a:rPr lang="en-US" dirty="0" err="1" smtClean="0"/>
              <a:t>vipaji</a:t>
            </a:r>
            <a:r>
              <a:rPr lang="en-US" dirty="0" smtClean="0"/>
              <a:t> </a:t>
            </a:r>
            <a:r>
              <a:rPr lang="en-US" dirty="0" err="1" smtClean="0"/>
              <a:t>vya</a:t>
            </a:r>
            <a:r>
              <a:rPr lang="en-US" dirty="0" smtClean="0"/>
              <a:t> </a:t>
            </a:r>
            <a:r>
              <a:rPr lang="en-US" dirty="0" err="1" smtClean="0"/>
              <a:t>kusema</a:t>
            </a:r>
            <a:r>
              <a:rPr lang="en-US" dirty="0" smtClean="0"/>
              <a:t> </a:t>
            </a:r>
            <a:r>
              <a:rPr lang="en-US" dirty="0" err="1" smtClean="0"/>
              <a:t>lugha</a:t>
            </a:r>
            <a:r>
              <a:rPr lang="en-US" dirty="0" smtClean="0"/>
              <a:t> </a:t>
            </a:r>
            <a:r>
              <a:rPr lang="en-US" dirty="0" err="1" smtClean="0"/>
              <a:t>ngeni</a:t>
            </a:r>
            <a:r>
              <a:rPr lang="en-US" dirty="0" smtClean="0"/>
              <a:t>, </a:t>
            </a:r>
            <a:r>
              <a:rPr lang="en-US" dirty="0" err="1" smtClean="0"/>
              <a:t>vitakoma</a:t>
            </a:r>
            <a:r>
              <a:rPr lang="en-US" dirty="0" smtClean="0"/>
              <a:t>; </a:t>
            </a:r>
            <a:r>
              <a:rPr lang="en-US" dirty="0" err="1" smtClean="0"/>
              <a:t>kama</a:t>
            </a:r>
            <a:r>
              <a:rPr lang="en-US" dirty="0" smtClean="0"/>
              <a:t> </a:t>
            </a:r>
            <a:r>
              <a:rPr lang="en-US" dirty="0" err="1" smtClean="0"/>
              <a:t>kuna</a:t>
            </a:r>
            <a:r>
              <a:rPr lang="en-US" dirty="0" smtClean="0"/>
              <a:t> </a:t>
            </a:r>
            <a:r>
              <a:rPr lang="en-US" dirty="0" err="1" smtClean="0"/>
              <a:t>elimu</a:t>
            </a:r>
            <a:r>
              <a:rPr lang="en-US" dirty="0" smtClean="0"/>
              <a:t>, </a:t>
            </a:r>
            <a:r>
              <a:rPr lang="en-US" dirty="0" err="1" smtClean="0"/>
              <a:t>nayo</a:t>
            </a:r>
            <a:r>
              <a:rPr lang="en-US" dirty="0" smtClean="0"/>
              <a:t> </a:t>
            </a:r>
            <a:r>
              <a:rPr lang="en-US" dirty="0" err="1" smtClean="0"/>
              <a:t>itapita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King James Version</a:t>
            </a:r>
          </a:p>
          <a:p>
            <a:pPr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Charity never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faileth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: but whether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there be prophecies, they shall fail; whether there be tongues, they shall cease; whether there be knowledge, it shall vanish away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en-US" i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08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763000" y="64770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76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1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Mod">
  <a:themeElements>
    <a:clrScheme name="Mod">
      <a:dk1>
        <a:sysClr val="windowText" lastClr="000000"/>
      </a:dk1>
      <a:lt1>
        <a:sysClr val="window" lastClr="FFFFFF"/>
      </a:lt1>
      <a:dk2>
        <a:srgbClr val="065218"/>
      </a:dk2>
      <a:lt2>
        <a:srgbClr val="EDF3AE"/>
      </a:lt2>
      <a:accent1>
        <a:srgbClr val="8FCB17"/>
      </a:accent1>
      <a:accent2>
        <a:srgbClr val="769F11"/>
      </a:accent2>
      <a:accent3>
        <a:srgbClr val="D4E336"/>
      </a:accent3>
      <a:accent4>
        <a:srgbClr val="0C8228"/>
      </a:accent4>
      <a:accent5>
        <a:srgbClr val="C0EDA8"/>
      </a:accent5>
      <a:accent6>
        <a:srgbClr val="3B4F18"/>
      </a:accent6>
      <a:hlink>
        <a:srgbClr val="0A6A21"/>
      </a:hlink>
      <a:folHlink>
        <a:srgbClr val="406EA5"/>
      </a:folHlink>
    </a:clrScheme>
    <a:fontScheme name="Mod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od">
      <a:fillStyleLst>
        <a:solidFill>
          <a:schemeClr val="phClr"/>
        </a:solidFill>
        <a:solidFill>
          <a:schemeClr val="phClr">
            <a:tint val="80000"/>
          </a:schemeClr>
        </a:solidFill>
        <a:solidFill>
          <a:schemeClr val="phClr">
            <a:shade val="30000"/>
            <a:satMod val="150000"/>
          </a:schemeClr>
        </a:solidFill>
      </a:fillStyleLst>
      <a:lnStyleLst>
        <a:ln w="9525" cap="flat" cmpd="sng" algn="ctr">
          <a:solidFill>
            <a:schemeClr val="phClr">
              <a:tint val="90000"/>
              <a:satMod val="105000"/>
            </a:schemeClr>
          </a:solidFill>
          <a:prstDash val="solid"/>
        </a:ln>
        <a:ln w="50800" cap="flat" cmpd="sng" algn="ctr">
          <a:solidFill>
            <a:schemeClr val="phClr">
              <a:tint val="90000"/>
            </a:schemeClr>
          </a:solidFill>
          <a:prstDash val="solid"/>
        </a:ln>
        <a:ln w="76200" cap="flat" cmpd="dbl" algn="ctr">
          <a:solidFill>
            <a:schemeClr val="phClr">
              <a:tint val="9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76200" dist="25400" dir="5400000" sx="101000" sy="101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50800" dir="5400000" sx="101000" sy="101000" rotWithShape="0">
              <a:srgbClr val="000000">
                <a:alpha val="50000"/>
              </a:srgbClr>
            </a:outerShdw>
            <a:reflection blurRad="12700" stA="30000" endPos="30000" dist="50800" dir="5400000" sy="-100000" rotWithShape="0"/>
          </a:effectLst>
          <a:scene3d>
            <a:camera prst="orthographicFront">
              <a:rot lat="0" lon="0" rev="0"/>
            </a:camera>
            <a:lightRig rig="twoPt" dir="t">
              <a:rot lat="0" lon="0" rev="5400000"/>
            </a:lightRig>
          </a:scene3d>
          <a:sp3d prstMaterial="softmetal">
            <a:bevelT w="63500" h="25400" prst="coolSlant"/>
          </a:sp3d>
        </a:effectStyle>
      </a:effectStyleLst>
      <a:bgFillStyleLst>
        <a:solidFill>
          <a:schemeClr val="phClr">
            <a:satMod val="125000"/>
          </a:schemeClr>
        </a:solidFill>
        <a:solidFill>
          <a:schemeClr val="phClr">
            <a:shade val="30000"/>
            <a:satMod val="150000"/>
          </a:schemeClr>
        </a:solidFill>
        <a:gradFill>
          <a:gsLst>
            <a:gs pos="0">
              <a:schemeClr val="phClr">
                <a:tint val="100000"/>
                <a:shade val="80000"/>
                <a:satMod val="135000"/>
              </a:schemeClr>
            </a:gs>
            <a:gs pos="55000">
              <a:schemeClr val="phClr">
                <a:tint val="70000"/>
                <a:shade val="100000"/>
                <a:satMod val="150000"/>
              </a:schemeClr>
            </a:gs>
            <a:gs pos="100000">
              <a:schemeClr val="phClr">
                <a:tint val="70000"/>
                <a:shade val="100000"/>
                <a:satMod val="15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</Template>
  <TotalTime>247</TotalTime>
  <Words>723</Words>
  <Application>Microsoft Office PowerPoint</Application>
  <PresentationFormat>On-screen Show (4:3)</PresentationFormat>
  <Paragraphs>69</Paragraphs>
  <Slides>14</Slides>
  <Notes>0</Notes>
  <HiddenSlides>0</HiddenSlides>
  <MMClips>14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</vt:lpstr>
      <vt:lpstr>1 Wakorinto 13/  1 Corinthians 13</vt:lpstr>
      <vt:lpstr>1 Corinthians 13:1</vt:lpstr>
      <vt:lpstr>1 Corinthians 13:2</vt:lpstr>
      <vt:lpstr>1 Corinthians 13:3</vt:lpstr>
      <vt:lpstr>1 Corinthians 13:4</vt:lpstr>
      <vt:lpstr>1 Corinthians 13:5</vt:lpstr>
      <vt:lpstr>1 Corinthians 13:6</vt:lpstr>
      <vt:lpstr>1 Corinthians 13:7</vt:lpstr>
      <vt:lpstr>1 Corinthians 13:8</vt:lpstr>
      <vt:lpstr>1 Corinthians 13:9</vt:lpstr>
      <vt:lpstr>1 Corinthians 13:10</vt:lpstr>
      <vt:lpstr>1 Corinthians 13:11</vt:lpstr>
      <vt:lpstr>1 Corinthians 13:12</vt:lpstr>
      <vt:lpstr>1 Corinthians 13:13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Wakorinto 13/  1 Corinthians 13</dc:title>
  <dc:creator>Stephen Reynolds, Jr.</dc:creator>
  <cp:lastModifiedBy>Stephen Reynolds, Jr.</cp:lastModifiedBy>
  <cp:revision>4</cp:revision>
  <dcterms:created xsi:type="dcterms:W3CDTF">2010-09-14T15:20:08Z</dcterms:created>
  <dcterms:modified xsi:type="dcterms:W3CDTF">2010-09-14T19:27:44Z</dcterms:modified>
</cp:coreProperties>
</file>