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4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C99AE8C-A2FE-4854-A0EF-0004CCC5F26A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31670EF-71D7-4119-9110-8E16784F3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SWAHILI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Living Language’s complete course for beginners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Vocabulary Warm-Up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Karibu</a:t>
            </a:r>
            <a:r>
              <a:rPr lang="en-US" sz="1800" dirty="0" smtClean="0"/>
              <a:t>	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Welcome.</a:t>
            </a:r>
          </a:p>
          <a:p>
            <a:r>
              <a:rPr lang="en-US" sz="1800" dirty="0" err="1" smtClean="0"/>
              <a:t>Habari</a:t>
            </a:r>
            <a:r>
              <a:rPr lang="en-US" sz="1800" dirty="0" smtClean="0"/>
              <a:t> </a:t>
            </a:r>
            <a:r>
              <a:rPr lang="en-US" sz="1800" dirty="0" err="1" smtClean="0"/>
              <a:t>gani</a:t>
            </a:r>
            <a:r>
              <a:rPr lang="en-US" sz="1800" dirty="0" smtClean="0"/>
              <a:t>?	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How are you doing? How are things?</a:t>
            </a:r>
          </a:p>
          <a:p>
            <a:r>
              <a:rPr lang="en-US" sz="1800" dirty="0" err="1" smtClean="0"/>
              <a:t>Hujambo</a:t>
            </a:r>
            <a:r>
              <a:rPr lang="en-US" sz="1800" dirty="0" smtClean="0"/>
              <a:t>?	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Hi! How are you?</a:t>
            </a:r>
          </a:p>
          <a:p>
            <a:r>
              <a:rPr lang="en-US" sz="1800" dirty="0" err="1" smtClean="0"/>
              <a:t>Sijambo</a:t>
            </a:r>
            <a:r>
              <a:rPr lang="en-US" sz="1800" dirty="0" smtClean="0"/>
              <a:t>	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I’m fine.</a:t>
            </a:r>
          </a:p>
          <a:p>
            <a:r>
              <a:rPr lang="en-US" sz="1800" dirty="0" err="1" smtClean="0"/>
              <a:t>Jina</a:t>
            </a:r>
            <a:r>
              <a:rPr lang="en-US" sz="1800" dirty="0" smtClean="0"/>
              <a:t> </a:t>
            </a:r>
            <a:r>
              <a:rPr lang="en-US" sz="1800" dirty="0" err="1" smtClean="0"/>
              <a:t>lako</a:t>
            </a:r>
            <a:r>
              <a:rPr lang="en-US" sz="1800" dirty="0" smtClean="0"/>
              <a:t> </a:t>
            </a:r>
            <a:r>
              <a:rPr lang="en-US" sz="1800" dirty="0" err="1" smtClean="0"/>
              <a:t>ni</a:t>
            </a:r>
            <a:r>
              <a:rPr lang="en-US" sz="1800" dirty="0" smtClean="0"/>
              <a:t> </a:t>
            </a:r>
            <a:r>
              <a:rPr lang="en-US" sz="1800" dirty="0" err="1" smtClean="0"/>
              <a:t>nani</a:t>
            </a:r>
            <a:r>
              <a:rPr lang="en-US" sz="1800" dirty="0" smtClean="0"/>
              <a:t>?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What’s your name?</a:t>
            </a:r>
          </a:p>
          <a:p>
            <a:r>
              <a:rPr lang="en-US" sz="1800" dirty="0" err="1" smtClean="0"/>
              <a:t>Jina</a:t>
            </a:r>
            <a:r>
              <a:rPr lang="en-US" sz="1800" dirty="0" smtClean="0"/>
              <a:t> </a:t>
            </a:r>
            <a:r>
              <a:rPr lang="en-US" sz="1800" dirty="0" err="1" smtClean="0"/>
              <a:t>langu</a:t>
            </a:r>
            <a:r>
              <a:rPr lang="en-US" sz="1800" dirty="0" smtClean="0"/>
              <a:t> </a:t>
            </a:r>
            <a:r>
              <a:rPr lang="en-US" sz="1800" dirty="0" err="1" smtClean="0"/>
              <a:t>ni</a:t>
            </a:r>
            <a:r>
              <a:rPr lang="en-US" sz="1800" dirty="0" smtClean="0"/>
              <a:t> Ali.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My name is Ali.</a:t>
            </a:r>
          </a:p>
          <a:p>
            <a:r>
              <a:rPr lang="en-US" sz="1800" dirty="0" err="1" smtClean="0"/>
              <a:t>Sawa</a:t>
            </a:r>
            <a:r>
              <a:rPr lang="en-US" sz="1800" dirty="0" smtClean="0"/>
              <a:t>		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Well. Okay.</a:t>
            </a:r>
          </a:p>
          <a:p>
            <a:r>
              <a:rPr lang="en-US" sz="1800" dirty="0" err="1" smtClean="0"/>
              <a:t>Unasema</a:t>
            </a:r>
            <a:r>
              <a:rPr lang="en-US" sz="1800" dirty="0" smtClean="0"/>
              <a:t> Kiswahili?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Do you speak Swahili?</a:t>
            </a:r>
          </a:p>
          <a:p>
            <a:r>
              <a:rPr lang="en-US" sz="1800" dirty="0" err="1" smtClean="0"/>
              <a:t>Unasema</a:t>
            </a:r>
            <a:r>
              <a:rPr lang="en-US" sz="1800" dirty="0" smtClean="0"/>
              <a:t> </a:t>
            </a:r>
            <a:r>
              <a:rPr lang="en-US" sz="1800" dirty="0" err="1" smtClean="0"/>
              <a:t>Kiingereza</a:t>
            </a:r>
            <a:r>
              <a:rPr lang="en-US" sz="1800" dirty="0" smtClean="0"/>
              <a:t>?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Do you speak English?</a:t>
            </a:r>
          </a:p>
          <a:p>
            <a:r>
              <a:rPr lang="en-US" sz="1800" dirty="0" err="1" smtClean="0"/>
              <a:t>Nzuri</a:t>
            </a:r>
            <a:r>
              <a:rPr lang="en-US" sz="1800" dirty="0" smtClean="0"/>
              <a:t>.	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Good. Fine.</a:t>
            </a:r>
          </a:p>
          <a:p>
            <a:r>
              <a:rPr lang="en-US" sz="1800" dirty="0" smtClean="0"/>
              <a:t>Asante.	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Thank you.</a:t>
            </a:r>
          </a:p>
          <a:p>
            <a:r>
              <a:rPr lang="en-US" sz="1800" dirty="0" err="1" smtClean="0"/>
              <a:t>Kwaheri</a:t>
            </a:r>
            <a:r>
              <a:rPr lang="en-US" sz="1800" dirty="0" smtClean="0"/>
              <a:t>.			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Good-bye.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6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8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Dialogue 1:Greeting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Ali</a:t>
            </a:r>
            <a:r>
              <a:rPr lang="en-US" sz="1900" dirty="0" smtClean="0"/>
              <a:t>: 	</a:t>
            </a:r>
            <a:r>
              <a:rPr lang="en-US" sz="1900" dirty="0" err="1" smtClean="0"/>
              <a:t>Habari</a:t>
            </a:r>
            <a:r>
              <a:rPr lang="en-US" sz="1900" dirty="0" smtClean="0"/>
              <a:t> </a:t>
            </a:r>
            <a:r>
              <a:rPr lang="en-US" sz="1900" dirty="0" err="1" smtClean="0"/>
              <a:t>gani</a:t>
            </a:r>
            <a:r>
              <a:rPr lang="en-US" sz="1900" dirty="0" smtClean="0"/>
              <a:t>?</a:t>
            </a:r>
          </a:p>
          <a:p>
            <a:pPr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Lela</a:t>
            </a:r>
            <a:r>
              <a:rPr lang="en-US" sz="1900" dirty="0" smtClean="0"/>
              <a:t>: 	</a:t>
            </a:r>
            <a:r>
              <a:rPr lang="en-US" sz="1900" dirty="0" err="1" smtClean="0"/>
              <a:t>Nzuri</a:t>
            </a:r>
            <a:r>
              <a:rPr lang="en-US" sz="1900" dirty="0" smtClean="0"/>
              <a:t>.</a:t>
            </a:r>
          </a:p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Ali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Hujambo</a:t>
            </a:r>
            <a:r>
              <a:rPr lang="en-US" sz="1900" dirty="0" smtClean="0"/>
              <a:t>?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Lela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Sijambo</a:t>
            </a:r>
            <a:r>
              <a:rPr lang="en-US" sz="1900" dirty="0" smtClean="0"/>
              <a:t>.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Ali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Habari</a:t>
            </a:r>
            <a:r>
              <a:rPr lang="en-US" sz="1900" dirty="0" smtClean="0"/>
              <a:t> </a:t>
            </a:r>
            <a:r>
              <a:rPr lang="en-US" sz="1900" dirty="0" err="1" smtClean="0"/>
              <a:t>za</a:t>
            </a:r>
            <a:r>
              <a:rPr lang="en-US" sz="1900" dirty="0" smtClean="0"/>
              <a:t> </a:t>
            </a:r>
            <a:r>
              <a:rPr lang="en-US" sz="1900" dirty="0" err="1" smtClean="0"/>
              <a:t>asubuhi</a:t>
            </a:r>
            <a:r>
              <a:rPr lang="en-US" sz="1900" dirty="0" smtClean="0"/>
              <a:t>?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Lela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Salama</a:t>
            </a:r>
            <a:r>
              <a:rPr lang="en-US" sz="1900" dirty="0" smtClean="0"/>
              <a:t>. Na </a:t>
            </a:r>
            <a:r>
              <a:rPr lang="en-US" sz="1900" dirty="0" err="1" smtClean="0"/>
              <a:t>wewe</a:t>
            </a:r>
            <a:r>
              <a:rPr lang="en-US" sz="1900" dirty="0" smtClean="0"/>
              <a:t>?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Ali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Salama</a:t>
            </a:r>
            <a:r>
              <a:rPr lang="en-US" sz="1900" dirty="0" smtClean="0"/>
              <a:t>.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Lela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Habari</a:t>
            </a:r>
            <a:r>
              <a:rPr lang="en-US" sz="1900" dirty="0" smtClean="0"/>
              <a:t> </a:t>
            </a:r>
            <a:r>
              <a:rPr lang="en-US" sz="1900" dirty="0" err="1" smtClean="0"/>
              <a:t>za</a:t>
            </a:r>
            <a:r>
              <a:rPr lang="en-US" sz="1900" dirty="0" smtClean="0"/>
              <a:t> </a:t>
            </a:r>
            <a:r>
              <a:rPr lang="en-US" sz="1900" dirty="0" err="1" smtClean="0"/>
              <a:t>hapa</a:t>
            </a:r>
            <a:r>
              <a:rPr lang="en-US" sz="1900" dirty="0" smtClean="0"/>
              <a:t>?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Ali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Nzuri</a:t>
            </a:r>
            <a:r>
              <a:rPr lang="en-US" sz="1900" dirty="0" smtClean="0"/>
              <a:t> </a:t>
            </a:r>
            <a:r>
              <a:rPr lang="en-US" sz="1900" dirty="0" err="1" smtClean="0"/>
              <a:t>tu</a:t>
            </a:r>
            <a:r>
              <a:rPr lang="en-US" sz="1900" dirty="0" smtClean="0"/>
              <a:t>. Na </a:t>
            </a:r>
            <a:r>
              <a:rPr lang="en-US" sz="1900" dirty="0" err="1" smtClean="0"/>
              <a:t>wewe</a:t>
            </a:r>
            <a:r>
              <a:rPr lang="en-US" sz="1900" dirty="0" smtClean="0"/>
              <a:t>?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Lela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Nzuri</a:t>
            </a:r>
            <a:r>
              <a:rPr lang="en-US" sz="1900" dirty="0" smtClean="0"/>
              <a:t>.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chemeClr val="tx2"/>
                </a:solidFill>
              </a:rPr>
              <a:t>Ali</a:t>
            </a:r>
            <a:r>
              <a:rPr lang="en-US" sz="1900" dirty="0" smtClean="0"/>
              <a:t>: </a:t>
            </a:r>
            <a:r>
              <a:rPr lang="en-US" sz="1900" dirty="0" smtClean="0"/>
              <a:t>	</a:t>
            </a:r>
            <a:r>
              <a:rPr lang="en-US" sz="1900" dirty="0" err="1" smtClean="0"/>
              <a:t>Karibu</a:t>
            </a:r>
            <a:r>
              <a:rPr lang="en-US" sz="1900" dirty="0" smtClean="0"/>
              <a:t>.</a:t>
            </a:r>
            <a:endParaRPr lang="en-US" sz="1900" dirty="0" smtClean="0"/>
          </a:p>
          <a:p>
            <a:pPr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Lela</a:t>
            </a:r>
            <a:r>
              <a:rPr lang="en-US" sz="1900" dirty="0" smtClean="0"/>
              <a:t>: </a:t>
            </a:r>
            <a:r>
              <a:rPr lang="en-US" sz="1900" dirty="0" smtClean="0"/>
              <a:t>	Asante </a:t>
            </a:r>
            <a:r>
              <a:rPr lang="en-US" sz="1900" dirty="0" err="1" smtClean="0"/>
              <a:t>sana</a:t>
            </a:r>
            <a:r>
              <a:rPr lang="en-US" sz="1900" dirty="0" smtClean="0"/>
              <a:t>.</a:t>
            </a:r>
            <a:endParaRPr lang="en-US" sz="19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Dialogue 1:Greeting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Ali</a:t>
            </a:r>
            <a:r>
              <a:rPr lang="en-US" sz="2100" dirty="0" smtClean="0"/>
              <a:t>: 	</a:t>
            </a:r>
            <a:r>
              <a:rPr lang="en-US" sz="2100" dirty="0" err="1" smtClean="0"/>
              <a:t>Habari</a:t>
            </a:r>
            <a:r>
              <a:rPr lang="en-US" sz="2100" dirty="0" smtClean="0"/>
              <a:t> </a:t>
            </a:r>
            <a:r>
              <a:rPr lang="en-US" sz="2100" dirty="0" err="1" smtClean="0"/>
              <a:t>gani</a:t>
            </a:r>
            <a:r>
              <a:rPr lang="en-US" sz="2100" dirty="0" smtClean="0"/>
              <a:t>?		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</a:rPr>
              <a:t>How are you doing?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Lela</a:t>
            </a:r>
            <a:r>
              <a:rPr lang="en-US" sz="2100" dirty="0" smtClean="0"/>
              <a:t>: 	</a:t>
            </a:r>
            <a:r>
              <a:rPr lang="en-US" sz="2100" dirty="0" err="1" smtClean="0"/>
              <a:t>Nzuri</a:t>
            </a:r>
            <a:r>
              <a:rPr lang="en-US" sz="2100" dirty="0" smtClean="0"/>
              <a:t>.			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</a:rPr>
              <a:t>Fine.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Ali</a:t>
            </a:r>
            <a:r>
              <a:rPr lang="en-US" sz="2100" dirty="0" smtClean="0"/>
              <a:t>: 	</a:t>
            </a:r>
            <a:r>
              <a:rPr lang="en-US" sz="2100" dirty="0" err="1" smtClean="0"/>
              <a:t>Hujambo</a:t>
            </a:r>
            <a:r>
              <a:rPr lang="en-US" sz="2100" dirty="0" smtClean="0"/>
              <a:t>?		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</a:rPr>
              <a:t>How are you?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Lela</a:t>
            </a:r>
            <a:r>
              <a:rPr lang="en-US" sz="2100" dirty="0" smtClean="0"/>
              <a:t>: </a:t>
            </a:r>
            <a:r>
              <a:rPr lang="en-US" sz="2100" dirty="0" smtClean="0"/>
              <a:t>	</a:t>
            </a:r>
            <a:r>
              <a:rPr lang="en-US" sz="2100" dirty="0" err="1" smtClean="0"/>
              <a:t>Sijambo</a:t>
            </a:r>
            <a:r>
              <a:rPr lang="en-US" sz="2100" dirty="0" smtClean="0"/>
              <a:t>.		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</a:rPr>
              <a:t>I’m fine.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Ali</a:t>
            </a:r>
            <a:r>
              <a:rPr lang="en-US" sz="2100" dirty="0" smtClean="0"/>
              <a:t>: </a:t>
            </a:r>
            <a:r>
              <a:rPr lang="en-US" sz="2100" dirty="0" smtClean="0"/>
              <a:t>	</a:t>
            </a:r>
            <a:r>
              <a:rPr lang="en-US" sz="2100" dirty="0" err="1" smtClean="0"/>
              <a:t>Habari</a:t>
            </a:r>
            <a:r>
              <a:rPr lang="en-US" sz="2100" dirty="0" smtClean="0"/>
              <a:t> </a:t>
            </a:r>
            <a:r>
              <a:rPr lang="en-US" sz="2100" dirty="0" err="1" smtClean="0"/>
              <a:t>za</a:t>
            </a:r>
            <a:r>
              <a:rPr lang="en-US" sz="2100" dirty="0" smtClean="0"/>
              <a:t> </a:t>
            </a:r>
            <a:r>
              <a:rPr lang="en-US" sz="2100" dirty="0" err="1" smtClean="0"/>
              <a:t>asubuhi</a:t>
            </a:r>
            <a:r>
              <a:rPr lang="en-US" sz="2100" dirty="0" smtClean="0"/>
              <a:t>?	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</a:rPr>
              <a:t>How are things this morning?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Lela</a:t>
            </a:r>
            <a:r>
              <a:rPr lang="en-US" sz="2100" dirty="0" smtClean="0"/>
              <a:t>: </a:t>
            </a:r>
            <a:r>
              <a:rPr lang="en-US" sz="2100" dirty="0" smtClean="0"/>
              <a:t>	</a:t>
            </a:r>
            <a:r>
              <a:rPr lang="en-US" sz="2100" dirty="0" err="1" smtClean="0"/>
              <a:t>Salama</a:t>
            </a:r>
            <a:r>
              <a:rPr lang="en-US" sz="2100" dirty="0" smtClean="0"/>
              <a:t>. Na </a:t>
            </a:r>
            <a:r>
              <a:rPr lang="en-US" sz="2100" dirty="0" err="1" smtClean="0"/>
              <a:t>wewe</a:t>
            </a:r>
            <a:r>
              <a:rPr lang="en-US" sz="2100" dirty="0" smtClean="0"/>
              <a:t>?	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</a:rPr>
              <a:t>Fine (‘peaceful’). And with you?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Ali</a:t>
            </a:r>
            <a:r>
              <a:rPr lang="en-US" sz="2100" dirty="0" smtClean="0"/>
              <a:t>: </a:t>
            </a:r>
            <a:r>
              <a:rPr lang="en-US" sz="2100" dirty="0" smtClean="0"/>
              <a:t>	</a:t>
            </a:r>
            <a:r>
              <a:rPr lang="en-US" sz="2100" dirty="0" err="1" smtClean="0"/>
              <a:t>Salama</a:t>
            </a:r>
            <a:r>
              <a:rPr lang="en-US" sz="2100" dirty="0" smtClean="0"/>
              <a:t>.		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Fine.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Lela</a:t>
            </a:r>
            <a:r>
              <a:rPr lang="en-US" sz="2100" dirty="0" smtClean="0"/>
              <a:t>: </a:t>
            </a:r>
            <a:r>
              <a:rPr lang="en-US" sz="2100" dirty="0" smtClean="0"/>
              <a:t>	</a:t>
            </a:r>
            <a:r>
              <a:rPr lang="en-US" sz="2100" dirty="0" err="1" smtClean="0"/>
              <a:t>Habari</a:t>
            </a:r>
            <a:r>
              <a:rPr lang="en-US" sz="2100" dirty="0" smtClean="0"/>
              <a:t> </a:t>
            </a:r>
            <a:r>
              <a:rPr lang="en-US" sz="2100" dirty="0" err="1" smtClean="0"/>
              <a:t>za</a:t>
            </a:r>
            <a:r>
              <a:rPr lang="en-US" sz="2100" dirty="0" smtClean="0"/>
              <a:t> </a:t>
            </a:r>
            <a:r>
              <a:rPr lang="en-US" sz="2100" dirty="0" err="1" smtClean="0"/>
              <a:t>hapa</a:t>
            </a:r>
            <a:r>
              <a:rPr lang="en-US" sz="2100" dirty="0" smtClean="0"/>
              <a:t>?	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</a:rPr>
              <a:t>How are things here?</a:t>
            </a:r>
            <a:endParaRPr lang="en-US" sz="21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Ali</a:t>
            </a:r>
            <a:r>
              <a:rPr lang="en-US" sz="2100" dirty="0" smtClean="0"/>
              <a:t>: </a:t>
            </a:r>
            <a:r>
              <a:rPr lang="en-US" sz="2100" dirty="0" smtClean="0"/>
              <a:t>	</a:t>
            </a:r>
            <a:r>
              <a:rPr lang="en-US" sz="2100" dirty="0" err="1" smtClean="0"/>
              <a:t>Nzuri</a:t>
            </a:r>
            <a:r>
              <a:rPr lang="en-US" sz="2100" dirty="0" smtClean="0"/>
              <a:t> </a:t>
            </a:r>
            <a:r>
              <a:rPr lang="en-US" sz="2100" dirty="0" err="1" smtClean="0"/>
              <a:t>tu</a:t>
            </a:r>
            <a:r>
              <a:rPr lang="en-US" sz="2100" dirty="0" smtClean="0"/>
              <a:t>. Na </a:t>
            </a:r>
            <a:r>
              <a:rPr lang="en-US" sz="2100" dirty="0" err="1" smtClean="0"/>
              <a:t>wewe</a:t>
            </a:r>
            <a:r>
              <a:rPr lang="en-US" sz="2100" dirty="0" smtClean="0"/>
              <a:t>?	</a:t>
            </a:r>
            <a:r>
              <a:rPr lang="en-US" sz="2100" i="1" dirty="0" smtClean="0">
                <a:solidFill>
                  <a:schemeClr val="bg1">
                    <a:lumMod val="50000"/>
                  </a:schemeClr>
                </a:solidFill>
              </a:rPr>
              <a:t>Just fine. And with you?</a:t>
            </a:r>
            <a:endParaRPr lang="en-US" sz="2100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Lela</a:t>
            </a:r>
            <a:r>
              <a:rPr lang="en-US" sz="2100" dirty="0" smtClean="0"/>
              <a:t>: </a:t>
            </a:r>
            <a:r>
              <a:rPr lang="en-US" sz="2100" dirty="0" smtClean="0"/>
              <a:t>	</a:t>
            </a:r>
            <a:r>
              <a:rPr lang="en-US" sz="2100" dirty="0" err="1" smtClean="0"/>
              <a:t>Nzuri</a:t>
            </a:r>
            <a:r>
              <a:rPr lang="en-US" sz="2100" dirty="0" smtClean="0"/>
              <a:t>.			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Fine.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chemeClr val="tx2"/>
                </a:solidFill>
              </a:rPr>
              <a:t>Ali</a:t>
            </a:r>
            <a:r>
              <a:rPr lang="en-US" sz="2100" dirty="0" smtClean="0"/>
              <a:t>: </a:t>
            </a:r>
            <a:r>
              <a:rPr lang="en-US" sz="2100" dirty="0" smtClean="0"/>
              <a:t>	</a:t>
            </a:r>
            <a:r>
              <a:rPr lang="en-US" sz="2100" dirty="0" err="1" smtClean="0"/>
              <a:t>Karibu</a:t>
            </a:r>
            <a:r>
              <a:rPr lang="en-US" sz="2100" dirty="0" smtClean="0"/>
              <a:t>.			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Welcome.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Lela</a:t>
            </a:r>
            <a:r>
              <a:rPr lang="en-US" sz="2100" dirty="0" smtClean="0"/>
              <a:t>: </a:t>
            </a:r>
            <a:r>
              <a:rPr lang="en-US" sz="2100" dirty="0" smtClean="0"/>
              <a:t>	Asante </a:t>
            </a:r>
            <a:r>
              <a:rPr lang="en-US" sz="2100" dirty="0" err="1" smtClean="0"/>
              <a:t>sana</a:t>
            </a:r>
            <a:r>
              <a:rPr lang="en-US" sz="2100" dirty="0" smtClean="0"/>
              <a:t>.		</a:t>
            </a:r>
            <a:r>
              <a:rPr lang="en-US" sz="2100" dirty="0" smtClean="0">
                <a:solidFill>
                  <a:schemeClr val="bg1">
                    <a:lumMod val="50000"/>
                  </a:schemeClr>
                </a:solidFill>
              </a:rPr>
              <a:t>Thank you very much.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1B. Dialogue 2:Greeting Different 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		</a:t>
            </a:r>
            <a:r>
              <a:rPr lang="en-US" sz="1800" dirty="0" err="1" smtClean="0"/>
              <a:t>Shikamoo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Ali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r>
              <a:rPr lang="en-US" sz="1800" dirty="0" err="1" smtClean="0"/>
              <a:t>Marahaba</a:t>
            </a:r>
            <a:r>
              <a:rPr lang="en-US" sz="1800" dirty="0" smtClean="0"/>
              <a:t>. </a:t>
            </a:r>
            <a:r>
              <a:rPr lang="en-US" sz="1800" dirty="0" err="1" smtClean="0"/>
              <a:t>Hujambo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</a:t>
            </a:r>
            <a:r>
              <a:rPr lang="en-US" sz="1800" dirty="0" smtClean="0"/>
              <a:t>		</a:t>
            </a:r>
            <a:r>
              <a:rPr lang="en-US" sz="1800" dirty="0" err="1" smtClean="0"/>
              <a:t>Sijambo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</a:t>
            </a: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r>
              <a:rPr lang="en-US" sz="1800" dirty="0" err="1" smtClean="0"/>
              <a:t>Habari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asubuhi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</a:t>
            </a:r>
            <a:r>
              <a:rPr lang="en-US" sz="1800" dirty="0" smtClean="0"/>
              <a:t>		</a:t>
            </a:r>
            <a:r>
              <a:rPr lang="en-US" sz="1800" dirty="0" err="1" smtClean="0"/>
              <a:t>Nzuri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</a:t>
            </a: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smtClean="0">
                <a:solidFill>
                  <a:srgbClr val="0070C0"/>
                </a:solidFill>
              </a:rPr>
              <a:t>	</a:t>
            </a:r>
            <a:r>
              <a:rPr lang="en-US" sz="1800" dirty="0" err="1" smtClean="0"/>
              <a:t>Habari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nyumbani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</a:t>
            </a:r>
            <a:r>
              <a:rPr lang="en-US" sz="1800" dirty="0" smtClean="0"/>
              <a:t>		</a:t>
            </a:r>
            <a:r>
              <a:rPr lang="en-US" sz="1800" dirty="0" err="1" smtClean="0"/>
              <a:t>Nzuri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</a:t>
            </a: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smtClean="0">
                <a:solidFill>
                  <a:srgbClr val="0070C0"/>
                </a:solidFill>
              </a:rPr>
              <a:t>	</a:t>
            </a:r>
            <a:r>
              <a:rPr lang="en-US" sz="1800" dirty="0" smtClean="0"/>
              <a:t>Mama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baba</a:t>
            </a:r>
            <a:r>
              <a:rPr lang="en-US" sz="1800" dirty="0" smtClean="0"/>
              <a:t> </a:t>
            </a:r>
            <a:r>
              <a:rPr lang="en-US" sz="1800" dirty="0" err="1" smtClean="0"/>
              <a:t>hawajumbo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</a:t>
            </a:r>
            <a:r>
              <a:rPr lang="en-US" sz="1800" dirty="0" smtClean="0"/>
              <a:t>		</a:t>
            </a:r>
            <a:r>
              <a:rPr lang="en-US" sz="1800" dirty="0" err="1" smtClean="0"/>
              <a:t>Hawajambo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</a:t>
            </a: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r>
              <a:rPr lang="en-US" sz="1800" dirty="0" err="1" smtClean="0"/>
              <a:t>Ndugo</a:t>
            </a:r>
            <a:r>
              <a:rPr lang="en-US" sz="1800" dirty="0" smtClean="0"/>
              <a:t> </a:t>
            </a:r>
            <a:r>
              <a:rPr lang="en-US" sz="1800" dirty="0" err="1" smtClean="0"/>
              <a:t>zako</a:t>
            </a:r>
            <a:r>
              <a:rPr lang="en-US" sz="1800" dirty="0" smtClean="0"/>
              <a:t> </a:t>
            </a:r>
            <a:r>
              <a:rPr lang="en-US" sz="1800" dirty="0" err="1" smtClean="0"/>
              <a:t>pia</a:t>
            </a:r>
            <a:r>
              <a:rPr lang="en-US" sz="1800" dirty="0" smtClean="0"/>
              <a:t> </a:t>
            </a:r>
            <a:r>
              <a:rPr lang="en-US" sz="1800" dirty="0" err="1" smtClean="0"/>
              <a:t>hawajumbo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</a:t>
            </a:r>
            <a:r>
              <a:rPr lang="en-US" sz="1800" dirty="0" smtClean="0"/>
              <a:t>		</a:t>
            </a:r>
            <a:r>
              <a:rPr lang="en-US" sz="1800" dirty="0" err="1" smtClean="0"/>
              <a:t>Wote</a:t>
            </a:r>
            <a:r>
              <a:rPr lang="en-US" sz="1800" dirty="0" smtClean="0"/>
              <a:t> </a:t>
            </a:r>
            <a:r>
              <a:rPr lang="en-US" sz="1800" dirty="0" err="1" smtClean="0"/>
              <a:t>hawajambo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Ali</a:t>
            </a:r>
            <a:r>
              <a:rPr lang="en-US" sz="1800" dirty="0" smtClean="0"/>
              <a:t>: 	</a:t>
            </a:r>
            <a:r>
              <a:rPr lang="en-US" sz="1800" dirty="0" err="1" smtClean="0"/>
              <a:t>Karibu</a:t>
            </a:r>
            <a:r>
              <a:rPr lang="en-US" sz="1800" dirty="0" smtClean="0"/>
              <a:t> </a:t>
            </a:r>
            <a:r>
              <a:rPr lang="en-US" sz="1800" dirty="0" err="1" smtClean="0"/>
              <a:t>nyumbani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	</a:t>
            </a:r>
            <a:r>
              <a:rPr lang="en-US" sz="1800" dirty="0" smtClean="0"/>
              <a:t>	Asante </a:t>
            </a:r>
            <a:r>
              <a:rPr lang="en-US" sz="1800" dirty="0" err="1" smtClean="0"/>
              <a:t>sana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1B. Dialogue 2:Greeting Different 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		</a:t>
            </a:r>
            <a:r>
              <a:rPr lang="en-US" sz="1800" dirty="0" err="1" smtClean="0"/>
              <a:t>Shikamoo</a:t>
            </a:r>
            <a:r>
              <a:rPr lang="en-US" sz="1800" dirty="0" smtClean="0"/>
              <a:t>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Greetings!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Ali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r>
              <a:rPr lang="en-US" sz="1800" dirty="0" err="1" smtClean="0"/>
              <a:t>Marahaba</a:t>
            </a:r>
            <a:r>
              <a:rPr lang="en-US" sz="1800" dirty="0" smtClean="0"/>
              <a:t>. </a:t>
            </a:r>
            <a:r>
              <a:rPr lang="en-US" sz="1800" dirty="0" err="1" smtClean="0"/>
              <a:t>Hujambo</a:t>
            </a:r>
            <a:r>
              <a:rPr lang="en-US" sz="1800" dirty="0" smtClean="0"/>
              <a:t>?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Greetings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! How are you?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</a:t>
            </a:r>
            <a:r>
              <a:rPr lang="en-US" sz="1800" dirty="0" smtClean="0"/>
              <a:t>		</a:t>
            </a:r>
            <a:r>
              <a:rPr lang="en-US" sz="1800" dirty="0" err="1" smtClean="0"/>
              <a:t>Sijambo</a:t>
            </a:r>
            <a:r>
              <a:rPr lang="en-US" sz="1800" dirty="0" smtClean="0"/>
              <a:t>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I’m fine.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</a:t>
            </a: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r>
              <a:rPr lang="en-US" sz="1800" dirty="0" err="1" smtClean="0"/>
              <a:t>Habari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asubuhi</a:t>
            </a:r>
            <a:r>
              <a:rPr lang="en-US" sz="1800" dirty="0" smtClean="0"/>
              <a:t>?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How’s the morning going? (“What’s the 			news of the morning”)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</a:t>
            </a:r>
            <a:r>
              <a:rPr lang="en-US" sz="1800" dirty="0" smtClean="0"/>
              <a:t>		</a:t>
            </a:r>
            <a:r>
              <a:rPr lang="en-US" sz="1800" dirty="0" err="1" smtClean="0"/>
              <a:t>Nzuri</a:t>
            </a:r>
            <a:r>
              <a:rPr lang="en-US" sz="1800" dirty="0" smtClean="0"/>
              <a:t>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Fine.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</a:t>
            </a: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smtClean="0">
                <a:solidFill>
                  <a:srgbClr val="0070C0"/>
                </a:solidFill>
              </a:rPr>
              <a:t>	</a:t>
            </a:r>
            <a:r>
              <a:rPr lang="en-US" sz="1800" dirty="0" err="1" smtClean="0"/>
              <a:t>Habari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nyumbani</a:t>
            </a:r>
            <a:r>
              <a:rPr lang="en-US" sz="1800" dirty="0" smtClean="0"/>
              <a:t>?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How are things at home?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</a:t>
            </a:r>
            <a:r>
              <a:rPr lang="en-US" sz="1800" dirty="0" smtClean="0"/>
              <a:t>		</a:t>
            </a:r>
            <a:r>
              <a:rPr lang="en-US" sz="1800" dirty="0" err="1" smtClean="0"/>
              <a:t>Nzuri</a:t>
            </a:r>
            <a:r>
              <a:rPr lang="en-US" sz="1800" dirty="0" smtClean="0"/>
              <a:t>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Fine.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Ali: 	</a:t>
            </a:r>
            <a:r>
              <a:rPr lang="en-US" sz="1800" dirty="0" smtClean="0"/>
              <a:t>Mama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baba</a:t>
            </a:r>
            <a:r>
              <a:rPr lang="en-US" sz="1800" dirty="0" smtClean="0"/>
              <a:t> </a:t>
            </a:r>
            <a:r>
              <a:rPr lang="en-US" sz="1800" dirty="0" err="1" smtClean="0"/>
              <a:t>hawajumbo</a:t>
            </a:r>
            <a:r>
              <a:rPr lang="en-US" sz="1800" dirty="0" smtClean="0"/>
              <a:t>?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How are (your mom) and dad?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		</a:t>
            </a:r>
            <a:r>
              <a:rPr lang="en-US" sz="1800" dirty="0" err="1" smtClean="0"/>
              <a:t>Hawajambo</a:t>
            </a:r>
            <a:r>
              <a:rPr lang="en-US" sz="1800" dirty="0" smtClean="0"/>
              <a:t>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They’re good.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Ali</a:t>
            </a:r>
            <a:r>
              <a:rPr lang="en-US" sz="1800" dirty="0" smtClean="0"/>
              <a:t>: 	</a:t>
            </a:r>
            <a:r>
              <a:rPr lang="en-US" sz="1800" dirty="0" err="1" smtClean="0"/>
              <a:t>Ndugo</a:t>
            </a:r>
            <a:r>
              <a:rPr lang="en-US" sz="1800" dirty="0" smtClean="0"/>
              <a:t> </a:t>
            </a:r>
            <a:r>
              <a:rPr lang="en-US" sz="1800" dirty="0" err="1" smtClean="0"/>
              <a:t>zako</a:t>
            </a:r>
            <a:r>
              <a:rPr lang="en-US" sz="1800" dirty="0" smtClean="0"/>
              <a:t> </a:t>
            </a:r>
            <a:r>
              <a:rPr lang="en-US" sz="1800" dirty="0" err="1" smtClean="0"/>
              <a:t>pia</a:t>
            </a:r>
            <a:r>
              <a:rPr lang="en-US" sz="1800" dirty="0" smtClean="0"/>
              <a:t> </a:t>
            </a:r>
            <a:r>
              <a:rPr lang="en-US" sz="1800" dirty="0" err="1" smtClean="0"/>
              <a:t>hawajumbo</a:t>
            </a:r>
            <a:r>
              <a:rPr lang="en-US" sz="1800" dirty="0" smtClean="0"/>
              <a:t>?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Your siblings are fine, too?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		</a:t>
            </a:r>
            <a:r>
              <a:rPr lang="en-US" sz="1800" dirty="0" err="1" smtClean="0"/>
              <a:t>Wote</a:t>
            </a:r>
            <a:r>
              <a:rPr lang="en-US" sz="1800" dirty="0" smtClean="0"/>
              <a:t> </a:t>
            </a:r>
            <a:r>
              <a:rPr lang="en-US" sz="1800" dirty="0" err="1" smtClean="0"/>
              <a:t>hawajambo</a:t>
            </a:r>
            <a:r>
              <a:rPr lang="en-US" sz="1800" dirty="0" smtClean="0"/>
              <a:t>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(They’re) all fine.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Baba Ali</a:t>
            </a:r>
            <a:r>
              <a:rPr lang="en-US" sz="1800" dirty="0" smtClean="0"/>
              <a:t>: 	</a:t>
            </a:r>
            <a:r>
              <a:rPr lang="en-US" sz="1800" dirty="0" err="1" smtClean="0"/>
              <a:t>Karibu</a:t>
            </a:r>
            <a:r>
              <a:rPr lang="en-US" sz="1800" dirty="0" smtClean="0"/>
              <a:t> </a:t>
            </a:r>
            <a:r>
              <a:rPr lang="en-US" sz="1800" dirty="0" err="1" smtClean="0"/>
              <a:t>nyumbani</a:t>
            </a:r>
            <a:r>
              <a:rPr lang="en-US" sz="1800" dirty="0" smtClean="0"/>
              <a:t>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Welcome.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Lela</a:t>
            </a:r>
            <a:r>
              <a:rPr lang="en-US" sz="1800" dirty="0" smtClean="0"/>
              <a:t>: 		Asante </a:t>
            </a:r>
            <a:r>
              <a:rPr lang="en-US" sz="1800" dirty="0" err="1" smtClean="0"/>
              <a:t>sana</a:t>
            </a:r>
            <a:r>
              <a:rPr lang="en-US" sz="1800" dirty="0" smtClean="0"/>
              <a:t>. </a:t>
            </a:r>
            <a:r>
              <a:rPr lang="en-US" sz="1800" i="1" dirty="0" smtClean="0">
                <a:solidFill>
                  <a:schemeClr val="bg1">
                    <a:lumMod val="50000"/>
                  </a:schemeClr>
                </a:solidFill>
              </a:rPr>
              <a:t>Thank you very much.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1B. Dialogue 3:Introductions &amp;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Liz</a:t>
            </a:r>
            <a:r>
              <a:rPr lang="en-US" sz="1800" dirty="0" smtClean="0"/>
              <a:t>: 	</a:t>
            </a:r>
            <a:r>
              <a:rPr lang="en-US" sz="1800" dirty="0" err="1" smtClean="0"/>
              <a:t>Habari</a:t>
            </a:r>
            <a:r>
              <a:rPr lang="en-US" sz="1800" dirty="0" smtClean="0"/>
              <a:t> </a:t>
            </a:r>
            <a:r>
              <a:rPr lang="en-US" sz="1800" dirty="0" err="1" smtClean="0"/>
              <a:t>gani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r>
              <a:rPr lang="en-US" sz="1800" dirty="0" err="1" smtClean="0"/>
              <a:t>Nzuri</a:t>
            </a:r>
            <a:r>
              <a:rPr lang="en-US" sz="1800" dirty="0" smtClean="0"/>
              <a:t> </a:t>
            </a:r>
            <a:r>
              <a:rPr lang="en-US" sz="1800" dirty="0" err="1" smtClean="0"/>
              <a:t>sana</a:t>
            </a:r>
            <a:r>
              <a:rPr lang="en-US" sz="1800" dirty="0" smtClean="0"/>
              <a:t>. </a:t>
            </a:r>
            <a:r>
              <a:rPr lang="en-US" sz="1800" dirty="0" err="1" smtClean="0"/>
              <a:t>Hujambo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Liz </a:t>
            </a:r>
            <a:r>
              <a:rPr lang="en-US" sz="1800" dirty="0" smtClean="0"/>
              <a:t>: 	</a:t>
            </a:r>
            <a:r>
              <a:rPr lang="en-US" sz="1800" dirty="0" err="1" smtClean="0"/>
              <a:t>Sijambo</a:t>
            </a:r>
            <a:r>
              <a:rPr lang="en-US" sz="1800" dirty="0" smtClean="0"/>
              <a:t>. </a:t>
            </a:r>
            <a:r>
              <a:rPr lang="en-US" sz="1800" dirty="0" err="1" smtClean="0"/>
              <a:t>Habari</a:t>
            </a:r>
            <a:r>
              <a:rPr lang="en-US" sz="1800" dirty="0" smtClean="0"/>
              <a:t> </a:t>
            </a:r>
            <a:r>
              <a:rPr lang="en-US" sz="1800" dirty="0" err="1" smtClean="0"/>
              <a:t>za</a:t>
            </a:r>
            <a:r>
              <a:rPr lang="en-US" sz="1800" dirty="0" smtClean="0"/>
              <a:t> </a:t>
            </a:r>
            <a:r>
              <a:rPr lang="en-US" sz="1800" dirty="0" err="1" smtClean="0"/>
              <a:t>hapa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r>
              <a:rPr lang="en-US" sz="1800" dirty="0" err="1" smtClean="0"/>
              <a:t>Nzuri</a:t>
            </a:r>
            <a:r>
              <a:rPr lang="en-US" sz="1800" dirty="0" smtClean="0"/>
              <a:t>. </a:t>
            </a:r>
            <a:r>
              <a:rPr lang="en-US" sz="1800" dirty="0" err="1" smtClean="0"/>
              <a:t>Karibu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Liz </a:t>
            </a:r>
            <a:r>
              <a:rPr lang="en-US" sz="1800" dirty="0" smtClean="0"/>
              <a:t>: 	Asante. </a:t>
            </a:r>
            <a:r>
              <a:rPr lang="en-US" sz="1800" dirty="0" err="1" smtClean="0"/>
              <a:t>Jina</a:t>
            </a:r>
            <a:r>
              <a:rPr lang="en-US" sz="1800" dirty="0" smtClean="0"/>
              <a:t> </a:t>
            </a:r>
            <a:r>
              <a:rPr lang="en-US" sz="1800" dirty="0" err="1" smtClean="0"/>
              <a:t>lako</a:t>
            </a:r>
            <a:r>
              <a:rPr lang="en-US" sz="1800" dirty="0" smtClean="0"/>
              <a:t> </a:t>
            </a:r>
            <a:r>
              <a:rPr lang="en-US" sz="1800" dirty="0" err="1" smtClean="0"/>
              <a:t>ni</a:t>
            </a:r>
            <a:r>
              <a:rPr lang="en-US" sz="1800" dirty="0" smtClean="0"/>
              <a:t> </a:t>
            </a:r>
            <a:r>
              <a:rPr lang="en-US" sz="1800" dirty="0" err="1" smtClean="0"/>
              <a:t>nani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smtClean="0">
                <a:solidFill>
                  <a:srgbClr val="0070C0"/>
                </a:solidFill>
              </a:rPr>
              <a:t>	</a:t>
            </a:r>
            <a:r>
              <a:rPr lang="en-US" sz="1800" dirty="0" err="1" smtClean="0"/>
              <a:t>Jina</a:t>
            </a:r>
            <a:r>
              <a:rPr lang="en-US" sz="1800" dirty="0" smtClean="0"/>
              <a:t> </a:t>
            </a:r>
            <a:r>
              <a:rPr lang="en-US" sz="1800" dirty="0" err="1" smtClean="0"/>
              <a:t>langu</a:t>
            </a:r>
            <a:r>
              <a:rPr lang="en-US" sz="1800" dirty="0" smtClean="0"/>
              <a:t> </a:t>
            </a:r>
            <a:r>
              <a:rPr lang="en-US" sz="1800" dirty="0" err="1" smtClean="0"/>
              <a:t>ni</a:t>
            </a:r>
            <a:r>
              <a:rPr lang="en-US" sz="1800" dirty="0" smtClean="0"/>
              <a:t> Ali. Na </a:t>
            </a:r>
            <a:r>
              <a:rPr lang="en-US" sz="1800" dirty="0" err="1" smtClean="0"/>
              <a:t>wewe</a:t>
            </a:r>
            <a:r>
              <a:rPr lang="en-US" sz="1800" dirty="0" smtClean="0"/>
              <a:t>?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Liz </a:t>
            </a:r>
            <a:r>
              <a:rPr lang="en-US" sz="1800" dirty="0" smtClean="0"/>
              <a:t>: 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>
                <a:solidFill>
                  <a:srgbClr val="0070C0"/>
                </a:solidFill>
              </a:rPr>
              <a:t>: </a:t>
            </a:r>
            <a:r>
              <a:rPr lang="en-US" sz="1800" dirty="0" smtClean="0">
                <a:solidFill>
                  <a:srgbClr val="0070C0"/>
                </a:solidFill>
              </a:rPr>
              <a:t>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Liz </a:t>
            </a:r>
            <a:r>
              <a:rPr lang="en-US" sz="1800" dirty="0" smtClean="0"/>
              <a:t>: 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Liz 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Ali</a:t>
            </a:r>
            <a:r>
              <a:rPr lang="en-US" sz="1800" dirty="0" smtClean="0"/>
              <a:t>: 	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Liz </a:t>
            </a:r>
            <a:r>
              <a:rPr lang="en-US" sz="1800" dirty="0" smtClean="0"/>
              <a:t>: </a:t>
            </a:r>
            <a:r>
              <a:rPr lang="en-US" sz="1800" dirty="0" smtClean="0"/>
              <a:t>	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1C. Vocabulary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2672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Asante</a:t>
            </a:r>
            <a:endParaRPr lang="en-US" dirty="0" smtClean="0"/>
          </a:p>
          <a:p>
            <a:r>
              <a:rPr lang="en-US" dirty="0" err="1" smtClean="0"/>
              <a:t>Asabuhi</a:t>
            </a:r>
            <a:endParaRPr lang="en-US" dirty="0" smtClean="0"/>
          </a:p>
          <a:p>
            <a:r>
              <a:rPr lang="en-US" dirty="0" err="1" smtClean="0"/>
              <a:t>Gani</a:t>
            </a:r>
            <a:endParaRPr lang="en-US" dirty="0" smtClean="0"/>
          </a:p>
          <a:p>
            <a:r>
              <a:rPr lang="en-US" dirty="0" err="1" smtClean="0"/>
              <a:t>Habari</a:t>
            </a:r>
            <a:endParaRPr lang="en-US" dirty="0" smtClean="0"/>
          </a:p>
          <a:p>
            <a:r>
              <a:rPr lang="en-US" dirty="0" err="1" smtClean="0"/>
              <a:t>Hapa</a:t>
            </a:r>
            <a:endParaRPr lang="en-US" dirty="0" smtClean="0"/>
          </a:p>
          <a:p>
            <a:r>
              <a:rPr lang="en-US" dirty="0" err="1" smtClean="0"/>
              <a:t>Hujambo</a:t>
            </a:r>
            <a:endParaRPr lang="en-US" dirty="0" smtClean="0"/>
          </a:p>
          <a:p>
            <a:r>
              <a:rPr lang="en-US" dirty="0" err="1" smtClean="0"/>
              <a:t>Huyu</a:t>
            </a:r>
            <a:endParaRPr lang="en-US" dirty="0" smtClean="0"/>
          </a:p>
          <a:p>
            <a:r>
              <a:rPr lang="en-US" dirty="0" err="1" smtClean="0"/>
              <a:t>Jina</a:t>
            </a:r>
            <a:endParaRPr lang="en-US" dirty="0" smtClean="0"/>
          </a:p>
          <a:p>
            <a:r>
              <a:rPr lang="en-US" dirty="0" err="1" smtClean="0"/>
              <a:t>Karibu</a:t>
            </a:r>
            <a:endParaRPr lang="en-US" dirty="0" smtClean="0"/>
          </a:p>
          <a:p>
            <a:r>
              <a:rPr lang="en-US" dirty="0" err="1" smtClean="0"/>
              <a:t>Kidogo</a:t>
            </a:r>
            <a:endParaRPr lang="en-US" dirty="0" smtClean="0"/>
          </a:p>
          <a:p>
            <a:r>
              <a:rPr lang="en-US" dirty="0" err="1" smtClean="0"/>
              <a:t>Kukuona</a:t>
            </a:r>
            <a:endParaRPr lang="en-US" dirty="0" smtClean="0"/>
          </a:p>
          <a:p>
            <a:r>
              <a:rPr lang="en-US" dirty="0" err="1" smtClean="0"/>
              <a:t>Kwaheri</a:t>
            </a:r>
            <a:endParaRPr lang="en-US" dirty="0" smtClean="0"/>
          </a:p>
          <a:p>
            <a:r>
              <a:rPr lang="en-US" dirty="0" smtClean="0"/>
              <a:t>Lake</a:t>
            </a:r>
          </a:p>
          <a:p>
            <a:r>
              <a:rPr lang="en-US" dirty="0" err="1" smtClean="0"/>
              <a:t>Lako</a:t>
            </a:r>
            <a:endParaRPr lang="en-US" dirty="0" smtClean="0"/>
          </a:p>
          <a:p>
            <a:r>
              <a:rPr lang="en-US" dirty="0" err="1" smtClean="0"/>
              <a:t>Langu</a:t>
            </a:r>
            <a:r>
              <a:rPr lang="en-US" dirty="0" smtClean="0"/>
              <a:t>, </a:t>
            </a:r>
            <a:r>
              <a:rPr lang="en-US" dirty="0" err="1" smtClean="0"/>
              <a:t>yangu</a:t>
            </a:r>
            <a:endParaRPr lang="en-US" dirty="0" smtClean="0"/>
          </a:p>
          <a:p>
            <a:r>
              <a:rPr lang="en-US" dirty="0" smtClean="0"/>
              <a:t>Mimi</a:t>
            </a:r>
          </a:p>
          <a:p>
            <a:r>
              <a:rPr lang="en-US" dirty="0" err="1" smtClean="0"/>
              <a:t>Mmarekani</a:t>
            </a:r>
            <a:r>
              <a:rPr lang="en-US" dirty="0" smtClean="0"/>
              <a:t>/</a:t>
            </a:r>
            <a:r>
              <a:rPr lang="en-US" dirty="0" err="1" smtClean="0"/>
              <a:t>Wamerekani</a:t>
            </a:r>
            <a:endParaRPr lang="en-US" dirty="0" smtClean="0"/>
          </a:p>
          <a:p>
            <a:r>
              <a:rPr lang="en-US" dirty="0" err="1" smtClean="0"/>
              <a:t>Mtanzania</a:t>
            </a:r>
            <a:r>
              <a:rPr lang="en-US" dirty="0" smtClean="0"/>
              <a:t>/</a:t>
            </a:r>
            <a:r>
              <a:rPr lang="en-US" dirty="0" err="1" smtClean="0"/>
              <a:t>Watanzania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838200"/>
            <a:ext cx="3962400" cy="56967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/>
              <a:t>m</a:t>
            </a:r>
            <a:r>
              <a:rPr lang="en-US" sz="2200" dirty="0" err="1" smtClean="0"/>
              <a:t>wanafunzi</a:t>
            </a:r>
            <a:r>
              <a:rPr lang="en-US" sz="2200" dirty="0" smtClean="0"/>
              <a:t>/</a:t>
            </a:r>
            <a:r>
              <a:rPr lang="en-US" sz="2200" dirty="0" err="1" smtClean="0"/>
              <a:t>wanafunzi</a:t>
            </a:r>
            <a:endParaRPr lang="en-US" sz="22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na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Nimefurahi</a:t>
            </a:r>
            <a:r>
              <a:rPr lang="en-US" sz="2200" dirty="0" smtClean="0"/>
              <a:t>.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Nyumba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noProof="0" dirty="0" err="1" smtClean="0"/>
              <a:t>nyumbani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nzuri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pia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rafiki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salama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sana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sasa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sijambo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tu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Tutaonana</a:t>
            </a:r>
            <a:r>
              <a:rPr lang="en-US" sz="2200" dirty="0" smtClean="0"/>
              <a:t>!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lang="en-US" sz="2200" dirty="0" err="1" smtClean="0"/>
              <a:t>Wewe</a:t>
            </a:r>
            <a:endParaRPr lang="en-US" sz="22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of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you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See</a:t>
            </a:r>
          </a:p>
          <a:p>
            <a:pPr algn="ctr"/>
            <a:r>
              <a:rPr lang="en-US" sz="3600" dirty="0" smtClean="0"/>
              <a:t>You!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j</a:t>
            </a:r>
            <a:r>
              <a:rPr lang="en-US" sz="3600" dirty="0" smtClean="0"/>
              <a:t>ust, </a:t>
            </a:r>
          </a:p>
          <a:p>
            <a:pPr algn="ctr"/>
            <a:r>
              <a:rPr lang="en-US" sz="3600" dirty="0" smtClean="0"/>
              <a:t>only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781800" y="5766137"/>
            <a:ext cx="23622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I’m fine. I’m doing well</a:t>
            </a:r>
            <a:endParaRPr lang="en-US" sz="3000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now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Very much, </a:t>
            </a:r>
            <a:r>
              <a:rPr lang="en-US" sz="3600" dirty="0" err="1" smtClean="0"/>
              <a:t>alot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</a:t>
            </a:r>
            <a:r>
              <a:rPr lang="en-US" sz="3600" dirty="0" smtClean="0"/>
              <a:t>eace, peaceful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friend/s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also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</a:t>
            </a:r>
            <a:r>
              <a:rPr lang="en-US" sz="3600" dirty="0" smtClean="0"/>
              <a:t>ood, </a:t>
            </a:r>
          </a:p>
          <a:p>
            <a:pPr algn="ctr"/>
            <a:r>
              <a:rPr lang="en-US" sz="3600" dirty="0" smtClean="0"/>
              <a:t>fine</a:t>
            </a:r>
            <a:endParaRPr lang="en-US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</a:t>
            </a:r>
            <a:r>
              <a:rPr lang="en-US" sz="3600" dirty="0" smtClean="0"/>
              <a:t>ome, at home</a:t>
            </a:r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House/s</a:t>
            </a:r>
            <a:endParaRPr lang="en-US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I’m glad. I’m happy.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</a:t>
            </a:r>
            <a:r>
              <a:rPr lang="en-US" sz="3600" dirty="0" smtClean="0"/>
              <a:t>nd, </a:t>
            </a:r>
          </a:p>
          <a:p>
            <a:pPr algn="ctr"/>
            <a:r>
              <a:rPr lang="en-US" sz="3600" dirty="0" smtClean="0"/>
              <a:t>with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</a:t>
            </a:r>
            <a:r>
              <a:rPr lang="en-US" sz="3600" dirty="0" smtClean="0"/>
              <a:t>tudent/ students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5791200"/>
            <a:ext cx="23622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Tanzanian /Tanzanians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781800" y="5796915"/>
            <a:ext cx="2362200" cy="984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900" dirty="0" smtClean="0"/>
              <a:t>An American /Americans</a:t>
            </a:r>
            <a:endParaRPr lang="en-US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I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my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your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his /</a:t>
            </a:r>
          </a:p>
          <a:p>
            <a:pPr algn="ctr"/>
            <a:r>
              <a:rPr lang="en-US" sz="3600" dirty="0" smtClean="0"/>
              <a:t>her</a:t>
            </a:r>
            <a:endParaRPr lang="en-US" sz="36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5638800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Good-bye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5638800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To see/ meet you</a:t>
            </a:r>
            <a:endParaRPr lang="en-US" sz="3600" dirty="0"/>
          </a:p>
        </p:txBody>
      </p:sp>
      <p:sp>
        <p:nvSpPr>
          <p:cNvPr id="29" name="TextBox 28"/>
          <p:cNvSpPr txBox="1"/>
          <p:nvPr/>
        </p:nvSpPr>
        <p:spPr>
          <a:xfrm>
            <a:off x="6781800" y="5638800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 little, few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welcome</a:t>
            </a:r>
            <a:endParaRPr lang="en-US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 smtClean="0"/>
              <a:t>name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This </a:t>
            </a:r>
            <a:endParaRPr lang="en-US" sz="3600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5638800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How are you?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here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781800" y="5638800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news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Which, what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dirty="0" smtClean="0"/>
          </a:p>
          <a:p>
            <a:pPr algn="ctr"/>
            <a:r>
              <a:rPr lang="en-US" sz="3600" dirty="0" smtClean="0"/>
              <a:t>morning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6781800" y="5657671"/>
            <a:ext cx="23622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0"/>
                            </p:stCondLst>
                            <p:childTnLst>
                              <p:par>
                                <p:cTn id="5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0"/>
                            </p:stCondLst>
                            <p:childTnLst>
                              <p:par>
                                <p:cTn id="7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000"/>
                            </p:stCondLst>
                            <p:childTnLst>
                              <p:par>
                                <p:cTn id="7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6000"/>
                            </p:stCondLst>
                            <p:childTnLst>
                              <p:par>
                                <p:cTn id="9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6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8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4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2200"/>
                            </p:stCondLst>
                            <p:childTnLst>
                              <p:par>
                                <p:cTn id="1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22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4200"/>
                            </p:stCondLst>
                            <p:childTnLst>
                              <p:par>
                                <p:cTn id="15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42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6200"/>
                            </p:stCondLst>
                            <p:childTnLst>
                              <p:par>
                                <p:cTn id="1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62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8200"/>
                            </p:stCondLst>
                            <p:childTnLst>
                              <p:par>
                                <p:cTn id="17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82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200"/>
                            </p:stCondLst>
                            <p:childTnLst>
                              <p:par>
                                <p:cTn id="17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20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2200"/>
                            </p:stCondLst>
                            <p:childTnLst>
                              <p:par>
                                <p:cTn id="18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22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4200"/>
                            </p:stCondLst>
                            <p:childTnLst>
                              <p:par>
                                <p:cTn id="19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42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6200"/>
                            </p:stCondLst>
                            <p:childTnLst>
                              <p:par>
                                <p:cTn id="1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62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8200"/>
                            </p:stCondLst>
                            <p:childTnLst>
                              <p:par>
                                <p:cTn id="20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82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60200"/>
                            </p:stCondLst>
                            <p:childTnLst>
                              <p:par>
                                <p:cTn id="2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6020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62200"/>
                            </p:stCondLst>
                            <p:childTnLst>
                              <p:par>
                                <p:cTn id="2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220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4400"/>
                            </p:stCondLst>
                            <p:childTnLst>
                              <p:par>
                                <p:cTn id="2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644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66400"/>
                            </p:stCondLst>
                            <p:childTnLst>
                              <p:par>
                                <p:cTn id="2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6640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68400"/>
                            </p:stCondLst>
                            <p:childTnLst>
                              <p:par>
                                <p:cTn id="24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1">
      <a:dk1>
        <a:sysClr val="windowText" lastClr="000000"/>
      </a:dk1>
      <a:lt1>
        <a:sysClr val="window" lastClr="FFFFFF"/>
      </a:lt1>
      <a:dk2>
        <a:srgbClr val="92D050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178</TotalTime>
  <Words>175</Words>
  <Application>Microsoft Office PowerPoint</Application>
  <PresentationFormat>On-screen Show (4:3)</PresentationFormat>
  <Paragraphs>173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SWAHILI</vt:lpstr>
      <vt:lpstr>1A. Vocabulary Warm-Up</vt:lpstr>
      <vt:lpstr>1B. Dialogue 1:Greeting Friends</vt:lpstr>
      <vt:lpstr>1B. Dialogue 1:Greeting Friends</vt:lpstr>
      <vt:lpstr>1B. Dialogue 2:Greeting Different Ages</vt:lpstr>
      <vt:lpstr>1B. Dialogue 2:Greeting Different Ages</vt:lpstr>
      <vt:lpstr>1B. Dialogue 3:Introductions &amp; Names</vt:lpstr>
      <vt:lpstr>1C. Vocabulary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SWAHILI</dc:title>
  <dc:creator>Stephen Reynolds, Jr.</dc:creator>
  <cp:lastModifiedBy>Stephen Reynolds, Jr.</cp:lastModifiedBy>
  <cp:revision>18</cp:revision>
  <dcterms:created xsi:type="dcterms:W3CDTF">2010-09-14T19:37:29Z</dcterms:created>
  <dcterms:modified xsi:type="dcterms:W3CDTF">2010-09-14T22:35:36Z</dcterms:modified>
</cp:coreProperties>
</file>