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8"/>
  </p:notesMasterIdLst>
  <p:handoutMasterIdLst>
    <p:handoutMasterId r:id="rId79"/>
  </p:handoutMasterIdLst>
  <p:sldIdLst>
    <p:sldId id="257" r:id="rId2"/>
    <p:sldId id="289" r:id="rId3"/>
    <p:sldId id="261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262" r:id="rId52"/>
    <p:sldId id="263" r:id="rId53"/>
    <p:sldId id="264" r:id="rId54"/>
    <p:sldId id="265" r:id="rId55"/>
    <p:sldId id="266" r:id="rId56"/>
    <p:sldId id="267" r:id="rId57"/>
    <p:sldId id="268" r:id="rId58"/>
    <p:sldId id="269" r:id="rId59"/>
    <p:sldId id="270" r:id="rId60"/>
    <p:sldId id="271" r:id="rId61"/>
    <p:sldId id="273" r:id="rId62"/>
    <p:sldId id="274" r:id="rId63"/>
    <p:sldId id="275" r:id="rId64"/>
    <p:sldId id="276" r:id="rId65"/>
    <p:sldId id="277" r:id="rId66"/>
    <p:sldId id="278" r:id="rId67"/>
    <p:sldId id="279" r:id="rId68"/>
    <p:sldId id="280" r:id="rId69"/>
    <p:sldId id="281" r:id="rId70"/>
    <p:sldId id="282" r:id="rId71"/>
    <p:sldId id="283" r:id="rId72"/>
    <p:sldId id="284" r:id="rId73"/>
    <p:sldId id="285" r:id="rId74"/>
    <p:sldId id="286" r:id="rId75"/>
    <p:sldId id="287" r:id="rId76"/>
    <p:sldId id="288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2"/>
    </p:cViewPr>
  </p:sorter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B07ED-701D-4FF9-AC05-26B6CE904197}" type="datetimeFigureOut">
              <a:rPr lang="en-US" smtClean="0"/>
              <a:t>9/12/2010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639CE-3D59-46A9-88AC-D50C849D35D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649D9-29C8-4EFB-B0EE-6AAA3B9FDE51}" type="datetimeFigureOut">
              <a:rPr lang="en-US" smtClean="0"/>
              <a:t>9/12/2010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528E3-7C91-402F-9922-D4D1367C1E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528E3-7C91-402F-9922-D4D1367C1EB8}" type="slidenum">
              <a:rPr lang="en-US" smtClean="0"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528E3-7C91-402F-9922-D4D1367C1EB8}" type="slidenum">
              <a:rPr lang="en-US" smtClean="0"/>
              <a:t>74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528E3-7C91-402F-9922-D4D1367C1EB8}" type="slidenum">
              <a:rPr lang="en-US" smtClean="0"/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528E3-7C91-402F-9922-D4D1367C1EB8}" type="slidenum">
              <a:rPr lang="en-US" smtClean="0"/>
              <a:t>76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528E3-7C91-402F-9922-D4D1367C1EB8}" type="slidenum">
              <a:rPr lang="en-US" smtClean="0"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528E3-7C91-402F-9922-D4D1367C1EB8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528E3-7C91-402F-9922-D4D1367C1EB8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528E3-7C91-402F-9922-D4D1367C1EB8}" type="slidenum">
              <a:rPr lang="en-US" smtClean="0"/>
              <a:t>69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528E3-7C91-402F-9922-D4D1367C1EB8}" type="slidenum">
              <a:rPr lang="en-US" smtClean="0"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528E3-7C91-402F-9922-D4D1367C1EB8}" type="slidenum">
              <a:rPr lang="en-US" smtClean="0"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528E3-7C91-402F-9922-D4D1367C1EB8}" type="slidenum">
              <a:rPr lang="en-US" smtClean="0"/>
              <a:t>72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528E3-7C91-402F-9922-D4D1367C1EB8}" type="slidenum">
              <a:rPr lang="en-US" smtClean="0"/>
              <a:t>73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5DFE-607E-472D-84A3-9ABCF6860425}" type="datetimeFigureOut">
              <a:rPr lang="en-US" smtClean="0"/>
              <a:t>9/12/2010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B098C38-ED69-40BF-95F8-58C49009D4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5DFE-607E-472D-84A3-9ABCF6860425}" type="datetimeFigureOut">
              <a:rPr lang="en-US" smtClean="0"/>
              <a:t>9/12/2010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C38-ED69-40BF-95F8-58C49009D4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5DFE-607E-472D-84A3-9ABCF6860425}" type="datetimeFigureOut">
              <a:rPr lang="en-US" smtClean="0"/>
              <a:t>9/12/2010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C38-ED69-40BF-95F8-58C49009D4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5DFE-607E-472D-84A3-9ABCF6860425}" type="datetimeFigureOut">
              <a:rPr lang="en-US" smtClean="0"/>
              <a:t>9/12/2010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4B098C38-ED69-40BF-95F8-58C49009D4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5DFE-607E-472D-84A3-9ABCF6860425}" type="datetimeFigureOut">
              <a:rPr lang="en-US" smtClean="0"/>
              <a:t>9/12/2010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C38-ED69-40BF-95F8-58C49009D4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5DFE-607E-472D-84A3-9ABCF6860425}" type="datetimeFigureOut">
              <a:rPr lang="en-US" smtClean="0"/>
              <a:t>9/12/2010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C38-ED69-40BF-95F8-58C49009D4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5DFE-607E-472D-84A3-9ABCF6860425}" type="datetimeFigureOut">
              <a:rPr lang="en-US" smtClean="0"/>
              <a:t>9/12/2010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4B098C38-ED69-40BF-95F8-58C49009D47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5DFE-607E-472D-84A3-9ABCF6860425}" type="datetimeFigureOut">
              <a:rPr lang="en-US" smtClean="0"/>
              <a:t>9/12/2010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C38-ED69-40BF-95F8-58C49009D4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5DFE-607E-472D-84A3-9ABCF6860425}" type="datetimeFigureOut">
              <a:rPr lang="en-US" smtClean="0"/>
              <a:t>9/12/2010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C38-ED69-40BF-95F8-58C49009D4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5DFE-607E-472D-84A3-9ABCF6860425}" type="datetimeFigureOut">
              <a:rPr lang="en-US" smtClean="0"/>
              <a:t>9/12/2010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C38-ED69-40BF-95F8-58C49009D4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5DFE-607E-472D-84A3-9ABCF6860425}" type="datetimeFigureOut">
              <a:rPr lang="en-US" smtClean="0"/>
              <a:t>9/12/2010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C38-ED69-40BF-95F8-58C49009D47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2CC5DFE-607E-472D-84A3-9ABCF6860425}" type="datetimeFigureOut">
              <a:rPr lang="en-US" smtClean="0"/>
              <a:t>9/12/2010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B098C38-ED69-40BF-95F8-58C49009D4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smtClean="0"/>
              <a:t>Asante.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gani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Which, what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h</a:t>
            </a:r>
            <a:r>
              <a:rPr lang="en-US" sz="9600" dirty="0" err="1" smtClean="0"/>
              <a:t>apa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Hujambo</a:t>
            </a:r>
            <a:r>
              <a:rPr lang="en-US" sz="9600" dirty="0" smtClean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are you?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Which, what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hapa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here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Hujambo</a:t>
            </a:r>
            <a:r>
              <a:rPr lang="en-US" sz="9600" dirty="0" smtClean="0"/>
              <a:t>?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How are You?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huyu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this</a:t>
            </a:r>
            <a:endParaRPr lang="en-US" sz="9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jina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name</a:t>
            </a:r>
            <a:endParaRPr lang="en-US" sz="9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Huyu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jina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karibu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9600" dirty="0" err="1" smtClean="0"/>
              <a:t>Asabuhi</a:t>
            </a:r>
            <a:endParaRPr lang="en-US" sz="9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morning</a:t>
            </a:r>
            <a:endParaRPr lang="en-US" dirty="0"/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</TotalTime>
  <Words>153</Words>
  <Application>Microsoft Office PowerPoint</Application>
  <PresentationFormat>On-screen Show (4:3)</PresentationFormat>
  <Paragraphs>138</Paragraphs>
  <Slides>76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Trek</vt:lpstr>
      <vt:lpstr>Thank you.</vt:lpstr>
      <vt:lpstr>morning</vt:lpstr>
      <vt:lpstr>Which, what</vt:lpstr>
      <vt:lpstr>here</vt:lpstr>
      <vt:lpstr>How are you?</vt:lpstr>
      <vt:lpstr>this</vt:lpstr>
      <vt:lpstr>name</vt:lpstr>
      <vt:lpstr>welcome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morning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 you.</dc:title>
  <dc:creator>Stephen Reynolds, Jr.</dc:creator>
  <cp:lastModifiedBy>Stephen Reynolds, Jr.</cp:lastModifiedBy>
  <cp:revision>2</cp:revision>
  <dcterms:created xsi:type="dcterms:W3CDTF">2010-09-12T17:45:50Z</dcterms:created>
  <dcterms:modified xsi:type="dcterms:W3CDTF">2010-09-12T18:12:06Z</dcterms:modified>
</cp:coreProperties>
</file>