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D00-81E6-4B14-A98D-52D66E930131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360-6414-482B-A0EC-4DF7DCC14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D00-81E6-4B14-A98D-52D66E930131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360-6414-482B-A0EC-4DF7DCC14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D00-81E6-4B14-A98D-52D66E930131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360-6414-482B-A0EC-4DF7DCC14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D00-81E6-4B14-A98D-52D66E930131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360-6414-482B-A0EC-4DF7DCC14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D00-81E6-4B14-A98D-52D66E930131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360-6414-482B-A0EC-4DF7DCC14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D00-81E6-4B14-A98D-52D66E930131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360-6414-482B-A0EC-4DF7DCC14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D00-81E6-4B14-A98D-52D66E930131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360-6414-482B-A0EC-4DF7DCC14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D00-81E6-4B14-A98D-52D66E930131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360-6414-482B-A0EC-4DF7DCC14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D00-81E6-4B14-A98D-52D66E930131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360-6414-482B-A0EC-4DF7DCC14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D00-81E6-4B14-A98D-52D66E930131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360-6414-482B-A0EC-4DF7DCC14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D00-81E6-4B14-A98D-52D66E930131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71B360-6414-482B-A0EC-4DF7DCC14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A57D00-81E6-4B14-A98D-52D66E930131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71B360-6414-482B-A0EC-4DF7DCC14E4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Impossible Made Possible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Text: Mark 9:23</a:t>
            </a:r>
          </a:p>
          <a:p>
            <a:r>
              <a:rPr lang="en-US" dirty="0" smtClean="0"/>
              <a:t>Evangelist James R. Reynolds, Sr.</a:t>
            </a:r>
          </a:p>
          <a:p>
            <a:r>
              <a:rPr lang="en-US" dirty="0" smtClean="0"/>
              <a:t>Preached August 14, 2009 in the Gospel Tent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ove DC2 extra faded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5867400"/>
            <a:ext cx="1142606" cy="99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Impossible Made Possible</a:t>
            </a:r>
            <a:endParaRPr lang="en-US" dirty="0"/>
          </a:p>
        </p:txBody>
      </p:sp>
      <p:pic>
        <p:nvPicPr>
          <p:cNvPr id="4" name="Content Placeholder 3" descr="35366_137626736260387_100000391833698_266787_7557715_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086600" y="4953000"/>
            <a:ext cx="1683132" cy="1262349"/>
          </a:xfrm>
          <a:prstGeom prst="rect">
            <a:avLst/>
          </a:prstGeom>
        </p:spPr>
      </p:pic>
      <p:pic>
        <p:nvPicPr>
          <p:cNvPr id="7" name="Picture 6" descr="JRRSR-Slideshow-pi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3429000"/>
            <a:ext cx="1600200" cy="1333500"/>
          </a:xfrm>
          <a:prstGeom prst="rect">
            <a:avLst/>
          </a:prstGeom>
        </p:spPr>
      </p:pic>
      <p:pic>
        <p:nvPicPr>
          <p:cNvPr id="8" name="Picture 7" descr="38459_137745919581802_100000391833698_267407_2406433_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6600" y="2057400"/>
            <a:ext cx="1600200" cy="120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6600" y="22098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Evangelist: </a:t>
            </a:r>
          </a:p>
          <a:p>
            <a:r>
              <a:rPr lang="en-US" b="1" dirty="0" smtClean="0"/>
              <a:t>Rev. James R. Reynolds, Sr.</a:t>
            </a:r>
          </a:p>
          <a:p>
            <a:endParaRPr lang="en-US" b="1" dirty="0" smtClean="0"/>
          </a:p>
          <a:p>
            <a:r>
              <a:rPr lang="en-US" i="1" dirty="0" smtClean="0"/>
              <a:t>Text</a:t>
            </a:r>
            <a:r>
              <a:rPr lang="en-US" i="1" dirty="0" smtClean="0"/>
              <a:t>: </a:t>
            </a:r>
            <a:endParaRPr lang="en-US" i="1" dirty="0" smtClean="0"/>
          </a:p>
          <a:p>
            <a:r>
              <a:rPr lang="en-US" b="1" dirty="0" smtClean="0"/>
              <a:t>Mark 9:23</a:t>
            </a:r>
          </a:p>
          <a:p>
            <a:endParaRPr lang="en-US" b="1" dirty="0" smtClean="0"/>
          </a:p>
          <a:p>
            <a:r>
              <a:rPr lang="en-US" i="1" dirty="0" smtClean="0"/>
              <a:t>Preached: </a:t>
            </a:r>
          </a:p>
          <a:p>
            <a:r>
              <a:rPr lang="en-US" b="1" dirty="0" smtClean="0"/>
              <a:t>August </a:t>
            </a:r>
            <a:r>
              <a:rPr lang="en-US" b="1" dirty="0" smtClean="0"/>
              <a:t>14, 2009 </a:t>
            </a:r>
            <a:endParaRPr lang="en-US" b="1" dirty="0" smtClean="0"/>
          </a:p>
          <a:p>
            <a:r>
              <a:rPr lang="en-US" b="1" dirty="0" smtClean="0"/>
              <a:t>Under </a:t>
            </a:r>
            <a:r>
              <a:rPr lang="en-US" b="1" dirty="0" smtClean="0"/>
              <a:t>the Gospel Tent</a:t>
            </a:r>
          </a:p>
          <a:p>
            <a:endParaRPr lang="en-US" dirty="0"/>
          </a:p>
        </p:txBody>
      </p:sp>
      <p:pic>
        <p:nvPicPr>
          <p:cNvPr id="9" name="Picture 8" descr="JRR 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133600"/>
            <a:ext cx="2337120" cy="28956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95400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www.deliverance.me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Contact: sgrjr@deliverance.me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ve DC2 extra faded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5867400"/>
            <a:ext cx="1142606" cy="99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Impossible Made Possible</a:t>
            </a:r>
            <a:endParaRPr lang="en-US" dirty="0"/>
          </a:p>
        </p:txBody>
      </p:sp>
      <p:pic>
        <p:nvPicPr>
          <p:cNvPr id="4" name="Content Placeholder 3" descr="35366_137626736260387_100000391833698_266787_7557715_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086600" y="4953000"/>
            <a:ext cx="1683132" cy="1262349"/>
          </a:xfrm>
          <a:prstGeom prst="rect">
            <a:avLst/>
          </a:prstGeom>
        </p:spPr>
      </p:pic>
      <p:pic>
        <p:nvPicPr>
          <p:cNvPr id="7" name="Picture 6" descr="JRRSR-Slideshow-pi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3429000"/>
            <a:ext cx="1600200" cy="1333500"/>
          </a:xfrm>
          <a:prstGeom prst="rect">
            <a:avLst/>
          </a:prstGeom>
        </p:spPr>
      </p:pic>
      <p:pic>
        <p:nvPicPr>
          <p:cNvPr id="8" name="Picture 7" descr="38459_137745919581802_100000391833698_267407_2406433_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6600" y="2057400"/>
            <a:ext cx="1600200" cy="1200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24384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Mark 9:23  </a:t>
            </a:r>
          </a:p>
          <a:p>
            <a:r>
              <a:rPr lang="en-US" sz="4400" b="1" dirty="0" smtClean="0"/>
              <a:t>Jesus said unto him, If thou canst believe, all things are possible to him that believeth.</a:t>
            </a:r>
            <a:endParaRPr lang="en-US" sz="4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</TotalTime>
  <Words>83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The Impossible Made Possible</vt:lpstr>
      <vt:lpstr>The Impossible Made Possible</vt:lpstr>
      <vt:lpstr>The Impossible Made Possible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Impossible Made Possible</dc:title>
  <dc:creator>Stephen</dc:creator>
  <cp:lastModifiedBy>Stephen</cp:lastModifiedBy>
  <cp:revision>4</cp:revision>
  <dcterms:created xsi:type="dcterms:W3CDTF">2012-07-31T17:47:37Z</dcterms:created>
  <dcterms:modified xsi:type="dcterms:W3CDTF">2012-07-31T18:35:04Z</dcterms:modified>
</cp:coreProperties>
</file>