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96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1D426-C0A3-4B2F-9E14-CB5BBA5DE4D8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850F8-3911-4710-9B83-1F59183B07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850F8-3911-4710-9B83-1F59183B077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850F8-3911-4710-9B83-1F59183B077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35FB2-2E6E-4AF4-9B35-7EEE3BFB57C7}" type="datetimeFigureOut">
              <a:rPr lang="en-US" smtClean="0"/>
              <a:t>11/9/2007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EF5B4-6172-4B20-86F6-786D1773ED5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/>
              <a:t>OLD COAT / SINNER</a:t>
            </a:r>
            <a:endParaRPr lang="en-US" dirty="0"/>
          </a:p>
        </p:txBody>
      </p:sp>
      <p:pic>
        <p:nvPicPr>
          <p:cNvPr id="5" name="Picture 4" descr="robe blac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981200"/>
            <a:ext cx="2247900" cy="3566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48400" y="38862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GREY</a:t>
            </a:r>
          </a:p>
          <a:p>
            <a:r>
              <a:rPr lang="en-US" sz="4800" dirty="0" smtClean="0"/>
              <a:t>BLACK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8600"/>
            <a:ext cx="7772400" cy="1470025"/>
          </a:xfrm>
        </p:spPr>
        <p:txBody>
          <a:bodyPr/>
          <a:lstStyle/>
          <a:p>
            <a:r>
              <a:rPr lang="en-US" dirty="0" smtClean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</a:rPr>
              <a:t>NEW COAT/ CHRISTIAN</a:t>
            </a:r>
            <a:endParaRPr lang="en-US" dirty="0">
              <a:gradFill>
                <a:gsLst>
                  <a:gs pos="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 descr="robe color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71751"/>
            <a:ext cx="3028950" cy="48052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05600" y="1143000"/>
            <a:ext cx="228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ORANGE</a:t>
            </a:r>
          </a:p>
          <a:p>
            <a:r>
              <a:rPr lang="en-US" sz="3600" dirty="0" smtClean="0"/>
              <a:t>YELLOW</a:t>
            </a:r>
          </a:p>
          <a:p>
            <a:r>
              <a:rPr lang="en-US" sz="3600" dirty="0" smtClean="0"/>
              <a:t>PURPLE</a:t>
            </a:r>
          </a:p>
          <a:p>
            <a:r>
              <a:rPr lang="en-US" sz="3600" dirty="0" smtClean="0"/>
              <a:t>GREEN</a:t>
            </a:r>
          </a:p>
          <a:p>
            <a:r>
              <a:rPr lang="en-US" sz="3600" dirty="0" smtClean="0"/>
              <a:t>SILVER</a:t>
            </a:r>
          </a:p>
          <a:p>
            <a:r>
              <a:rPr lang="en-US" sz="3600" dirty="0" smtClean="0"/>
              <a:t>WHITE</a:t>
            </a:r>
          </a:p>
          <a:p>
            <a:r>
              <a:rPr lang="en-US" sz="3600" dirty="0" smtClean="0"/>
              <a:t>RED</a:t>
            </a:r>
          </a:p>
          <a:p>
            <a:r>
              <a:rPr lang="en-US" sz="3600" dirty="0" smtClean="0"/>
              <a:t>BROWN</a:t>
            </a:r>
          </a:p>
          <a:p>
            <a:r>
              <a:rPr lang="en-US" sz="3600" dirty="0" smtClean="0"/>
              <a:t>BLUE</a:t>
            </a:r>
          </a:p>
          <a:p>
            <a:r>
              <a:rPr lang="en-US" sz="3600" dirty="0" smtClean="0"/>
              <a:t>&amp; MORE!!!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OLD COAT / SINNER</vt:lpstr>
      <vt:lpstr>NEW COAT/ CHRISTIAN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G Reynolds, Jr.</dc:creator>
  <cp:lastModifiedBy>Stephen G Reynolds, Jr.</cp:lastModifiedBy>
  <cp:revision>3</cp:revision>
  <dcterms:created xsi:type="dcterms:W3CDTF">2007-11-09T22:35:01Z</dcterms:created>
  <dcterms:modified xsi:type="dcterms:W3CDTF">2007-11-09T23:00:12Z</dcterms:modified>
</cp:coreProperties>
</file>