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1A43805-9844-4FD2-8F63-B6D5426B4FD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A0926D7-C5BA-4DE0-99FE-004B20597E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Handling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Blessing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37542"/>
            <a:ext cx="42672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Deuteronomy 33:1,13-17</a:t>
            </a:r>
          </a:p>
          <a:p>
            <a:r>
              <a:rPr lang="en-US" dirty="0" smtClean="0"/>
              <a:t>“Precious Things of Heaven”</a:t>
            </a:r>
          </a:p>
          <a:p>
            <a:r>
              <a:rPr lang="en-US" dirty="0" smtClean="0"/>
              <a:t>Adult Bible Class</a:t>
            </a:r>
          </a:p>
          <a:p>
            <a:r>
              <a:rPr lang="en-US" dirty="0" smtClean="0"/>
              <a:t>Deliverance Center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0" y="3276600"/>
            <a:ext cx="4206249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65" y="2434650"/>
            <a:ext cx="5841270" cy="35047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Watch How You Carry That!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893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Genesis </a:t>
            </a:r>
            <a:r>
              <a:rPr lang="en-US" b="1" dirty="0"/>
              <a:t>24:53 </a:t>
            </a:r>
            <a:r>
              <a:rPr lang="en-US" dirty="0"/>
              <a:t>Given to Rebekah </a:t>
            </a:r>
            <a:r>
              <a:rPr lang="en-US" dirty="0" smtClean="0"/>
              <a:t>precious things </a:t>
            </a:r>
          </a:p>
          <a:p>
            <a:pPr marL="411480" lvl="1" indent="0">
              <a:buNone/>
            </a:pPr>
            <a:r>
              <a:rPr lang="en-US" dirty="0" smtClean="0"/>
              <a:t>-like </a:t>
            </a:r>
            <a:r>
              <a:rPr lang="en-US" dirty="0"/>
              <a:t>a </a:t>
            </a:r>
            <a:r>
              <a:rPr lang="en-US" dirty="0" smtClean="0"/>
              <a:t>gem</a:t>
            </a:r>
            <a:endParaRPr lang="en-US" dirty="0"/>
          </a:p>
          <a:p>
            <a:r>
              <a:rPr lang="en-US" b="1" dirty="0"/>
              <a:t>I Samuel 3:1 </a:t>
            </a:r>
            <a:r>
              <a:rPr lang="en-US" dirty="0"/>
              <a:t>The Word of the Lord was “precious in those </a:t>
            </a:r>
            <a:r>
              <a:rPr lang="en-US" dirty="0" smtClean="0"/>
              <a:t>days” </a:t>
            </a:r>
          </a:p>
          <a:p>
            <a:pPr marL="411480" lvl="1" indent="0">
              <a:buNone/>
            </a:pPr>
            <a:r>
              <a:rPr lang="en-US" dirty="0" smtClean="0"/>
              <a:t>-valuable; brightness</a:t>
            </a:r>
            <a:r>
              <a:rPr lang="en-US" dirty="0"/>
              <a:t>, clear, costly, excellent, fat, </a:t>
            </a:r>
            <a:r>
              <a:rPr lang="en-US" dirty="0" err="1"/>
              <a:t>honourable</a:t>
            </a:r>
            <a:r>
              <a:rPr lang="en-US" dirty="0"/>
              <a:t> </a:t>
            </a:r>
            <a:r>
              <a:rPr lang="en-US" dirty="0" smtClean="0"/>
              <a:t>women, </a:t>
            </a:r>
            <a:r>
              <a:rPr lang="en-US" dirty="0"/>
              <a:t>reputation. [</a:t>
            </a:r>
            <a:r>
              <a:rPr lang="en-US" i="1" dirty="0"/>
              <a:t>from 3365 to make rare</a:t>
            </a:r>
            <a:r>
              <a:rPr lang="en-US" dirty="0"/>
              <a:t>]</a:t>
            </a:r>
          </a:p>
          <a:p>
            <a:r>
              <a:rPr lang="en-US" dirty="0"/>
              <a:t>Deuteronomy </a:t>
            </a:r>
            <a:r>
              <a:rPr lang="en-US" dirty="0" smtClean="0"/>
              <a:t>33:13 </a:t>
            </a:r>
            <a:r>
              <a:rPr lang="en-US" dirty="0"/>
              <a:t>“precious” 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-eminent</a:t>
            </a:r>
            <a:r>
              <a:rPr lang="en-US" dirty="0"/>
              <a:t>; </a:t>
            </a:r>
            <a:r>
              <a:rPr lang="en-US" dirty="0" smtClean="0"/>
              <a:t>a </a:t>
            </a:r>
            <a:r>
              <a:rPr lang="en-US" dirty="0"/>
              <a:t>distinguished thing; hence something </a:t>
            </a:r>
            <a:r>
              <a:rPr lang="en-US" dirty="0" smtClean="0"/>
              <a:t>valuable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</a:t>
            </a:r>
            <a:r>
              <a:rPr lang="en-US" i="1" dirty="0" smtClean="0"/>
              <a:t>Precious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222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73" y="2342973"/>
            <a:ext cx="1897376" cy="29035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Precious Things of Heaven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89953"/>
            <a:ext cx="4206249" cy="3291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14600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0" y="2514600"/>
            <a:ext cx="3644153" cy="3877815"/>
          </a:xfrm>
        </p:spPr>
        <p:txBody>
          <a:bodyPr/>
          <a:lstStyle/>
          <a:p>
            <a:r>
              <a:rPr lang="en-US" dirty="0" smtClean="0"/>
              <a:t>Precious Things We Can’t Duplicate</a:t>
            </a:r>
          </a:p>
          <a:p>
            <a:r>
              <a:rPr lang="en-US" dirty="0"/>
              <a:t>Precious Things </a:t>
            </a:r>
            <a:r>
              <a:rPr lang="en-US" dirty="0" smtClean="0"/>
              <a:t>We Can’t Fathom</a:t>
            </a:r>
          </a:p>
          <a:p>
            <a:r>
              <a:rPr lang="en-US" dirty="0"/>
              <a:t>Precious Things </a:t>
            </a:r>
            <a:r>
              <a:rPr lang="en-US" dirty="0" smtClean="0"/>
              <a:t>We Can’t Contain</a:t>
            </a:r>
          </a:p>
          <a:p>
            <a:r>
              <a:rPr lang="en-US" dirty="0"/>
              <a:t>Precious Things </a:t>
            </a:r>
            <a:r>
              <a:rPr lang="en-US" dirty="0" smtClean="0"/>
              <a:t>We Can’t Live Without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Precious Things of Heaven</a:t>
            </a:r>
            <a:endParaRPr lang="en-US" sz="48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99248" y="2248347"/>
            <a:ext cx="3872752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dew, the deep waters, fruits of the sun, light of the moon, the majesty of the mountains, eternal hills, fields and their fullness, vs. 13-16 </a:t>
            </a:r>
          </a:p>
          <a:p>
            <a:r>
              <a:rPr lang="en-US" dirty="0" smtClean="0"/>
              <a:t>for the good will of him that dwelt in the bush, vs.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7000"/>
            <a:ext cx="3886200" cy="293408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Instructions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08" y="2667000"/>
            <a:ext cx="4824683" cy="2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Lesson from </a:t>
            </a:r>
            <a:r>
              <a:rPr lang="en-US" b="1" dirty="0" smtClean="0">
                <a:solidFill>
                  <a:srgbClr val="FF0000"/>
                </a:solidFill>
              </a:rPr>
              <a:t>CAIN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Appreciation, Value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Lesson from </a:t>
            </a:r>
            <a:r>
              <a:rPr lang="en-US" b="1" dirty="0" smtClean="0">
                <a:solidFill>
                  <a:srgbClr val="FF0000"/>
                </a:solidFill>
              </a:rPr>
              <a:t>UZZAH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</a:p>
          <a:p>
            <a:pPr marL="411480" lvl="1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You don’t carry that Ark of God on a Cart!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Lesson from </a:t>
            </a:r>
            <a:r>
              <a:rPr lang="en-US" b="1" dirty="0" smtClean="0">
                <a:solidFill>
                  <a:srgbClr val="FF0000"/>
                </a:solidFill>
              </a:rPr>
              <a:t>ICHABOD</a:t>
            </a:r>
            <a:r>
              <a:rPr lang="en-US" b="1" dirty="0" smtClean="0">
                <a:solidFill>
                  <a:schemeClr val="tx1"/>
                </a:solidFill>
              </a:rPr>
              <a:t>, I Samuel 4:1,10,11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HANDLE the Blessing right, God has more to come!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Handling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Blessing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37542"/>
            <a:ext cx="42672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Deuteronomy 33:1,13-17</a:t>
            </a:r>
          </a:p>
          <a:p>
            <a:r>
              <a:rPr lang="en-US" dirty="0" smtClean="0"/>
              <a:t>“Precious Things of Heaven”</a:t>
            </a:r>
          </a:p>
          <a:p>
            <a:r>
              <a:rPr lang="en-US" dirty="0" smtClean="0"/>
              <a:t>Adult Bible Class</a:t>
            </a:r>
          </a:p>
          <a:p>
            <a:r>
              <a:rPr lang="en-US" dirty="0" smtClean="0"/>
              <a:t>Deliverance Center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0" y="3276600"/>
            <a:ext cx="4206249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65</TotalTime>
  <Words>231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The Handling  of Blessing</vt:lpstr>
      <vt:lpstr>Watch How You Carry That!</vt:lpstr>
      <vt:lpstr>Meaning of Precious</vt:lpstr>
      <vt:lpstr>Precious Things of Heaven</vt:lpstr>
      <vt:lpstr>Precious Things of Heaven</vt:lpstr>
      <vt:lpstr>Handling Instructions</vt:lpstr>
      <vt:lpstr>Handling Instructions</vt:lpstr>
      <vt:lpstr>Conclusion</vt:lpstr>
      <vt:lpstr>The Handling  of Blessing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Deliverance</dc:creator>
  <cp:lastModifiedBy>Deliverance</cp:lastModifiedBy>
  <cp:revision>14</cp:revision>
  <dcterms:created xsi:type="dcterms:W3CDTF">2013-08-25T12:27:43Z</dcterms:created>
  <dcterms:modified xsi:type="dcterms:W3CDTF">2013-08-25T13:33:13Z</dcterms:modified>
</cp:coreProperties>
</file>