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9FF9-14C8-467A-98F1-869C864C1D79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CBB0E-7B2D-46D3-AB68-293CFE6978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CBB0E-7B2D-46D3-AB68-293CFE6978B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CBB0E-7B2D-46D3-AB68-293CFE6978B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CBB0E-7B2D-46D3-AB68-293CFE6978B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CBB0E-7B2D-46D3-AB68-293CFE6978B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CBB0E-7B2D-46D3-AB68-293CFE6978B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CBB0E-7B2D-46D3-AB68-293CFE6978B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CBB0E-7B2D-46D3-AB68-293CFE6978B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CBB0E-7B2D-46D3-AB68-293CFE6978B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44FF-D101-4568-8ADC-9BAC87D7A1A3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BC46-D7C8-4E8A-99E4-11372489EF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Stephen\Music\L.K.%20Powers\The%20Lies%20of%20Islam%20Exposed\Islam%201%20of%206.wma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Lies of Islam Exposed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Truth About the Muslim Doctrine</a:t>
            </a:r>
          </a:p>
          <a:p>
            <a:r>
              <a:rPr lang="en-US" dirty="0" smtClean="0"/>
              <a:t>Pastor L. Keith Powers</a:t>
            </a:r>
          </a:p>
          <a:p>
            <a:r>
              <a:rPr lang="en-US" dirty="0" smtClean="0"/>
              <a:t>Landmark Tabernacle, Virginia</a:t>
            </a:r>
            <a:endParaRPr lang="en-US" dirty="0"/>
          </a:p>
        </p:txBody>
      </p:sp>
      <p:pic>
        <p:nvPicPr>
          <p:cNvPr id="4" name="Islam 1 of 6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 flipH="1">
            <a:off x="4495800" y="3429000"/>
            <a:ext cx="182563" cy="182563"/>
          </a:xfrm>
          <a:prstGeom prst="rect">
            <a:avLst/>
          </a:prstGeom>
        </p:spPr>
      </p:pic>
    </p:spTree>
  </p:cSld>
  <p:clrMapOvr>
    <a:masterClrMapping/>
  </p:clrMapOvr>
  <p:transition advTm="11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Islamic Spirit</a:t>
            </a:r>
            <a:br>
              <a:rPr lang="en-US" dirty="0" smtClean="0"/>
            </a:br>
            <a:r>
              <a:rPr lang="en-US" dirty="0" smtClean="0"/>
              <a:t>Genesis 17:6-8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And I will make thee exceeding fruitful, and I will make nations of thee, and kings shall come out of thee.</a:t>
            </a:r>
          </a:p>
          <a:p>
            <a:pPr>
              <a:buNone/>
            </a:pPr>
            <a:r>
              <a:rPr lang="en-US" dirty="0" smtClean="0"/>
              <a:t>And I will establish my covenant between me and thee and thy seed after thee in their generations for an everlasting covenant, to be a God unto thee, and to thy seed after thee.</a:t>
            </a:r>
          </a:p>
          <a:p>
            <a:pPr>
              <a:buNone/>
            </a:pPr>
            <a:r>
              <a:rPr lang="en-US" dirty="0" smtClean="0"/>
              <a:t>And I will give unto thee, and to thy seed after thee, the land wherein thou art a stranger, all the land of Canaan, for an everlasting possession; and I will be their God.</a:t>
            </a:r>
            <a:endParaRPr lang="en-US" dirty="0"/>
          </a:p>
        </p:txBody>
      </p:sp>
    </p:spTree>
  </p:cSld>
  <p:clrMapOvr>
    <a:masterClrMapping/>
  </p:clrMapOvr>
  <p:transition advTm="318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Ishmael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of the Bondservant Hagar.</a:t>
            </a:r>
          </a:p>
          <a:p>
            <a:r>
              <a:rPr lang="en-US" dirty="0" smtClean="0"/>
              <a:t>Mocked Isaac, the promised son.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17:20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And as for Ishmael, I have heard thee: Behold, I have blessed him, and will make him fruitful, and will multiply him exceedingly; twelve princes shall he beget, and I will make him a great nation.</a:t>
            </a:r>
          </a:p>
          <a:p>
            <a:pPr>
              <a:buNone/>
            </a:pPr>
            <a:r>
              <a:rPr lang="en-US" b="1" dirty="0" smtClean="0"/>
              <a:t>But my covenant will I establish with Isaac, </a:t>
            </a:r>
            <a:r>
              <a:rPr lang="en-US" dirty="0" smtClean="0"/>
              <a:t>which Sarah shall bear unto thee at this set time in the next year.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Ishmael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of the Bondservant Hagar.</a:t>
            </a:r>
          </a:p>
          <a:p>
            <a:r>
              <a:rPr lang="en-US" dirty="0" smtClean="0"/>
              <a:t>Mocked Isaac, the promised son.</a:t>
            </a:r>
          </a:p>
          <a:p>
            <a:r>
              <a:rPr lang="en-US" dirty="0" smtClean="0"/>
              <a:t>Islam claims the rights of the first born for Ishmael.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16:12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And he will be a wild man; </a:t>
            </a:r>
            <a:r>
              <a:rPr lang="en-US" b="1" dirty="0" smtClean="0"/>
              <a:t>his hand will be against every man, and every man's hand against him; </a:t>
            </a:r>
            <a:r>
              <a:rPr lang="en-US" dirty="0" smtClean="0"/>
              <a:t>and he shall dwell in the presence of all his brethren.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/>
              <a:t>It is imperative </a:t>
            </a:r>
          </a:p>
          <a:p>
            <a:pPr algn="ctr">
              <a:buNone/>
            </a:pPr>
            <a:r>
              <a:rPr lang="en-US" sz="4800" dirty="0" smtClean="0"/>
              <a:t>that we understand </a:t>
            </a:r>
          </a:p>
          <a:p>
            <a:pPr algn="ctr">
              <a:buNone/>
            </a:pPr>
            <a:r>
              <a:rPr lang="en-US" sz="4800" b="1" dirty="0" smtClean="0"/>
              <a:t>Islam must be rejected.</a:t>
            </a:r>
            <a:endParaRPr lang="en-US" sz="4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Islamic Religion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Islam began in 600 A.D. in Arabia</a:t>
            </a:r>
          </a:p>
          <a:p>
            <a:r>
              <a:rPr lang="en-US" dirty="0" smtClean="0"/>
              <a:t>Has since grown to over a billion followers.</a:t>
            </a:r>
          </a:p>
          <a:p>
            <a:r>
              <a:rPr lang="en-US" dirty="0" smtClean="0"/>
              <a:t>Has vastly influenced the Easter Hemisphere.</a:t>
            </a:r>
          </a:p>
          <a:p>
            <a:r>
              <a:rPr lang="en-US" dirty="0" smtClean="0"/>
              <a:t>Endeavors today to influence the Western World.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324</Words>
  <Application>Microsoft Office PowerPoint</Application>
  <PresentationFormat>On-screen Show (4:3)</PresentationFormat>
  <Paragraphs>36</Paragraphs>
  <Slides>8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Lies of Islam Exposed</vt:lpstr>
      <vt:lpstr>The Islamic Spirit Genesis 17:6-8</vt:lpstr>
      <vt:lpstr>Ishmael</vt:lpstr>
      <vt:lpstr>Genesis 17:20</vt:lpstr>
      <vt:lpstr>Ishmael</vt:lpstr>
      <vt:lpstr>Genesis 16:12</vt:lpstr>
      <vt:lpstr>Slide 7</vt:lpstr>
      <vt:lpstr>The Islamic Religion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Lies of Islam Exposed</dc:title>
  <dc:creator>Stephen G Reynolds, Jr.</dc:creator>
  <cp:lastModifiedBy>Stephen G Reynolds, Jr.</cp:lastModifiedBy>
  <cp:revision>3</cp:revision>
  <dcterms:created xsi:type="dcterms:W3CDTF">2008-04-28T23:00:49Z</dcterms:created>
  <dcterms:modified xsi:type="dcterms:W3CDTF">2008-04-28T23:24:44Z</dcterms:modified>
</cp:coreProperties>
</file>