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71" r:id="rId3"/>
    <p:sldId id="273" r:id="rId4"/>
    <p:sldId id="275" r:id="rId5"/>
    <p:sldId id="258" r:id="rId6"/>
    <p:sldId id="267" r:id="rId7"/>
    <p:sldId id="282" r:id="rId8"/>
    <p:sldId id="277" r:id="rId9"/>
    <p:sldId id="270" r:id="rId10"/>
    <p:sldId id="265" r:id="rId11"/>
    <p:sldId id="283" r:id="rId12"/>
    <p:sldId id="284" r:id="rId13"/>
    <p:sldId id="28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660"/>
  </p:normalViewPr>
  <p:slideViewPr>
    <p:cSldViewPr>
      <p:cViewPr>
        <p:scale>
          <a:sx n="50" d="100"/>
          <a:sy n="50" d="100"/>
        </p:scale>
        <p:origin x="-1411" y="-42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57093-4A3F-4070-8D92-654FE9AEEA24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D94A4-5A02-41E7-A475-DFB6A4E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D94A4-5A02-41E7-A475-DFB6A4E332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9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28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49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30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507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693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47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3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435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609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9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E038-B899-41C8-9734-6ABD3EE3292C}" type="datetimeFigureOut">
              <a:rPr lang="en-US" smtClean="0"/>
              <a:t>12/8/2013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E038-B899-41C8-9734-6ABD3EE3292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6B60-C576-4DCE-B9C3-D3776ACA293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1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4697411" y="2084389"/>
            <a:ext cx="6858003" cy="1470025"/>
          </a:xfrm>
        </p:spPr>
        <p:txBody>
          <a:bodyPr>
            <a:normAutofit fontScale="90000"/>
          </a:bodyPr>
          <a:lstStyle/>
          <a:p>
            <a:r>
              <a:rPr lang="en-US" sz="9200" dirty="0" smtClean="0">
                <a:latin typeface="Vivaldi" panose="03020602050506090804" pitchFamily="66" charset="0"/>
              </a:rPr>
              <a:t>Revelation</a:t>
            </a:r>
            <a:endParaRPr lang="en-US" sz="9200" dirty="0">
              <a:latin typeface="Vivaldi" panose="03020602050506090804" pitchFamily="66" charset="0"/>
            </a:endParaRPr>
          </a:p>
        </p:txBody>
      </p:sp>
      <p:pic>
        <p:nvPicPr>
          <p:cNvPr id="5" name="Picture 2" descr="C:\Users\Stephen\Desktop\19 DORE REV 01 9 JOHN ON PATM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6350"/>
            <a:ext cx="7143750" cy="88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root\public\dbio\images\ea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4800600"/>
            <a:ext cx="22193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9050" y="-1276350"/>
            <a:ext cx="9163050" cy="88392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98000">
                <a:schemeClr val="accent1">
                  <a:tint val="44500"/>
                  <a:satMod val="160000"/>
                  <a:alpha val="8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47650" y="554354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Sealed Book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79070" y="266700"/>
            <a:ext cx="70408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5: </a:t>
            </a:r>
            <a:endParaRPr lang="en-US" sz="4000" b="1" spc="150" dirty="0">
              <a:ln w="1143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400800" cy="1752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5: 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5248870"/>
            <a:ext cx="200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Deliverance </a:t>
            </a:r>
          </a:p>
          <a:p>
            <a:pPr algn="r"/>
            <a:r>
              <a:rPr lang="en-US" dirty="0" smtClean="0"/>
              <a:t>Bible </a:t>
            </a:r>
          </a:p>
          <a:p>
            <a:pPr algn="r"/>
            <a:r>
              <a:rPr lang="en-US" dirty="0" smtClean="0"/>
              <a:t>Institute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5486399"/>
            <a:ext cx="6400800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Sealed Book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96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Down Ribbon 4"/>
          <p:cNvSpPr/>
          <p:nvPr/>
        </p:nvSpPr>
        <p:spPr>
          <a:xfrm>
            <a:off x="294564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Verb Light" pitchFamily="50" charset="0"/>
              </a:rPr>
              <a:t>The Nature of the Victor</a:t>
            </a:r>
            <a:endParaRPr lang="en-US" sz="3000" dirty="0">
              <a:latin typeface="Verb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3172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1724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Verb Light" pitchFamily="50" charset="0"/>
              </a:rPr>
              <a:t>II.	A Lamb</a:t>
            </a:r>
          </a:p>
        </p:txBody>
      </p:sp>
      <p:pic>
        <p:nvPicPr>
          <p:cNvPr id="7" name="Picture 3" descr="C:\Users\Deliverance\Desktop\lamb-sitting-fiel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86" y="2819400"/>
            <a:ext cx="3902076" cy="292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799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Down Ribbon 4"/>
          <p:cNvSpPr/>
          <p:nvPr/>
        </p:nvSpPr>
        <p:spPr>
          <a:xfrm>
            <a:off x="294564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Verb Light" pitchFamily="50" charset="0"/>
              </a:rPr>
              <a:t>The Response</a:t>
            </a:r>
            <a:endParaRPr lang="en-US" sz="3000" dirty="0">
              <a:latin typeface="Verb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3172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1724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AutoNum type="romanUcPeriod"/>
            </a:pPr>
            <a:r>
              <a:rPr lang="en-US" dirty="0" smtClean="0">
                <a:latin typeface="Verb Light" pitchFamily="50" charset="0"/>
              </a:rPr>
              <a:t>Four Beasts and 24 Elders</a:t>
            </a:r>
          </a:p>
          <a:p>
            <a:pPr marL="571500" indent="-571500">
              <a:buFont typeface="Arial" panose="020B0604020202020204" pitchFamily="34" charset="0"/>
              <a:buAutoNum type="romanUcPeriod"/>
            </a:pPr>
            <a:r>
              <a:rPr lang="en-US" dirty="0" smtClean="0">
                <a:latin typeface="Verb Light" pitchFamily="50" charset="0"/>
              </a:rPr>
              <a:t>What Their Song is About</a:t>
            </a:r>
          </a:p>
          <a:p>
            <a:pPr marL="571500" indent="-571500">
              <a:buFont typeface="Arial" panose="020B0604020202020204" pitchFamily="34" charset="0"/>
              <a:buAutoNum type="romanUcPeriod"/>
            </a:pPr>
            <a:r>
              <a:rPr lang="en-US" dirty="0" smtClean="0">
                <a:latin typeface="Verb Light" pitchFamily="50" charset="0"/>
              </a:rPr>
              <a:t>Of the Angels</a:t>
            </a:r>
          </a:p>
          <a:p>
            <a:pPr marL="571500" indent="-571500">
              <a:buFont typeface="Arial" panose="020B0604020202020204" pitchFamily="34" charset="0"/>
              <a:buAutoNum type="romanUcPeriod"/>
            </a:pPr>
            <a:r>
              <a:rPr lang="en-US" dirty="0" smtClean="0">
                <a:latin typeface="Verb Light" pitchFamily="50" charset="0"/>
              </a:rPr>
              <a:t>Of All Creation</a:t>
            </a:r>
          </a:p>
        </p:txBody>
      </p:sp>
    </p:spTree>
    <p:extLst>
      <p:ext uri="{BB962C8B-B14F-4D97-AF65-F5344CB8AC3E}">
        <p14:creationId xmlns:p14="http://schemas.microsoft.com/office/powerpoint/2010/main" val="161865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ephen\Desktop\thr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28600"/>
            <a:ext cx="8966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36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4697411" y="2084389"/>
            <a:ext cx="6858003" cy="1470025"/>
          </a:xfrm>
        </p:spPr>
        <p:txBody>
          <a:bodyPr>
            <a:normAutofit fontScale="90000"/>
          </a:bodyPr>
          <a:lstStyle/>
          <a:p>
            <a:r>
              <a:rPr lang="en-US" sz="9200" dirty="0" smtClean="0">
                <a:latin typeface="Vivaldi" panose="03020602050506090804" pitchFamily="66" charset="0"/>
              </a:rPr>
              <a:t>Revelation</a:t>
            </a:r>
            <a:endParaRPr lang="en-US" sz="9200" dirty="0">
              <a:latin typeface="Vivaldi" panose="03020602050506090804" pitchFamily="66" charset="0"/>
            </a:endParaRPr>
          </a:p>
        </p:txBody>
      </p:sp>
      <p:pic>
        <p:nvPicPr>
          <p:cNvPr id="5" name="Picture 2" descr="C:\Users\Stephen\Desktop\19 DORE REV 01 9 JOHN ON PATM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6350"/>
            <a:ext cx="7143750" cy="88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root\public\dbio\images\ea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4800600"/>
            <a:ext cx="22193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9050" y="-1276350"/>
            <a:ext cx="9163050" cy="88392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98000">
                <a:schemeClr val="accent1">
                  <a:tint val="44500"/>
                  <a:satMod val="160000"/>
                  <a:alpha val="8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47650" y="554354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Sealed Book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79070" y="266700"/>
            <a:ext cx="70408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5: </a:t>
            </a:r>
            <a:endParaRPr lang="en-US" sz="4000" b="1" spc="150" dirty="0">
              <a:ln w="1143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400800" cy="1752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5: 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5248870"/>
            <a:ext cx="200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Deliverance </a:t>
            </a:r>
          </a:p>
          <a:p>
            <a:pPr algn="r"/>
            <a:r>
              <a:rPr lang="en-US" dirty="0" smtClean="0"/>
              <a:t>Bible </a:t>
            </a:r>
          </a:p>
          <a:p>
            <a:pPr algn="r"/>
            <a:r>
              <a:rPr lang="en-US" dirty="0" smtClean="0"/>
              <a:t>Institute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5486399"/>
            <a:ext cx="6400800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The Sealed Book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28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Verb Light" pitchFamily="50" charset="0"/>
              </a:rPr>
              <a:t>Chapter 5: Scene</a:t>
            </a:r>
            <a:endParaRPr lang="en-US" sz="6600" dirty="0">
              <a:latin typeface="Verb Light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2281535"/>
            <a:ext cx="685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Verb Light" pitchFamily="50" charset="0"/>
              </a:rPr>
              <a:t>continuation of chapter </a:t>
            </a:r>
            <a:r>
              <a:rPr lang="en-US" sz="3600" dirty="0">
                <a:latin typeface="Verb Light" pitchFamily="50" charset="0"/>
              </a:rPr>
              <a:t>four</a:t>
            </a:r>
            <a:r>
              <a:rPr lang="en-US" sz="3600" dirty="0" smtClean="0">
                <a:latin typeface="Verb Light" pitchFamily="50" charset="0"/>
              </a:rPr>
              <a:t>.</a:t>
            </a:r>
          </a:p>
          <a:p>
            <a:endParaRPr lang="en-US" sz="3600" dirty="0">
              <a:latin typeface="Verb Light" pitchFamily="50" charset="0"/>
            </a:endParaRPr>
          </a:p>
          <a:p>
            <a:r>
              <a:rPr lang="en-US" sz="3600" dirty="0" smtClean="0">
                <a:latin typeface="Verb Light" pitchFamily="50" charset="0"/>
              </a:rPr>
              <a:t>The </a:t>
            </a:r>
            <a:r>
              <a:rPr lang="en-US" sz="3600" dirty="0">
                <a:latin typeface="Verb Light" pitchFamily="50" charset="0"/>
              </a:rPr>
              <a:t>scene is </a:t>
            </a:r>
            <a:r>
              <a:rPr lang="en-US" sz="3600" dirty="0" smtClean="0">
                <a:latin typeface="Verb Light" pitchFamily="50" charset="0"/>
              </a:rPr>
              <a:t>still…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Verb Light" pitchFamily="50" charset="0"/>
              </a:rPr>
              <a:t>the </a:t>
            </a:r>
            <a:r>
              <a:rPr lang="en-US" sz="3600" dirty="0">
                <a:latin typeface="Verb Light" pitchFamily="50" charset="0"/>
              </a:rPr>
              <a:t>throne, </a:t>
            </a:r>
            <a:endParaRPr lang="en-US" sz="3600" dirty="0" smtClean="0">
              <a:latin typeface="Verb Light" pitchFamily="50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Verb Light" pitchFamily="50" charset="0"/>
              </a:rPr>
              <a:t>the </a:t>
            </a:r>
            <a:r>
              <a:rPr lang="en-US" sz="3600" dirty="0">
                <a:latin typeface="Verb Light" pitchFamily="50" charset="0"/>
              </a:rPr>
              <a:t>Elders, </a:t>
            </a:r>
            <a:endParaRPr lang="en-US" sz="3600" dirty="0" smtClean="0">
              <a:latin typeface="Verb Light" pitchFamily="50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Verb Light" pitchFamily="50" charset="0"/>
              </a:rPr>
              <a:t>the </a:t>
            </a:r>
            <a:r>
              <a:rPr lang="en-US" sz="3600" dirty="0">
                <a:latin typeface="Verb Light" pitchFamily="50" charset="0"/>
              </a:rPr>
              <a:t>Living creatures.</a:t>
            </a:r>
          </a:p>
        </p:txBody>
      </p:sp>
    </p:spTree>
    <p:extLst>
      <p:ext uri="{BB962C8B-B14F-4D97-AF65-F5344CB8AC3E}">
        <p14:creationId xmlns:p14="http://schemas.microsoft.com/office/powerpoint/2010/main" val="28088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ephen\Desktop\thr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28600"/>
            <a:ext cx="8966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3 (No Border) 6"/>
          <p:cNvSpPr/>
          <p:nvPr/>
        </p:nvSpPr>
        <p:spPr>
          <a:xfrm>
            <a:off x="5105400" y="533400"/>
            <a:ext cx="2286000" cy="609600"/>
          </a:xfrm>
          <a:prstGeom prst="callout3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Throne of Majesty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Line Callout 3 (No Border) 8"/>
          <p:cNvSpPr/>
          <p:nvPr/>
        </p:nvSpPr>
        <p:spPr>
          <a:xfrm rot="10800000" flipV="1">
            <a:off x="3441700" y="5791200"/>
            <a:ext cx="2286000" cy="609600"/>
          </a:xfrm>
          <a:prstGeom prst="callout3">
            <a:avLst>
              <a:gd name="adj1" fmla="val -23787"/>
              <a:gd name="adj2" fmla="val -8930"/>
              <a:gd name="adj3" fmla="val 18750"/>
              <a:gd name="adj4" fmla="val -16667"/>
              <a:gd name="adj5" fmla="val 100000"/>
              <a:gd name="adj6" fmla="val -16667"/>
              <a:gd name="adj7" fmla="val 106246"/>
              <a:gd name="adj8" fmla="val -89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4 Living Creatures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Line Callout 3 (No Border) 9"/>
          <p:cNvSpPr/>
          <p:nvPr/>
        </p:nvSpPr>
        <p:spPr>
          <a:xfrm>
            <a:off x="1181858" y="2857500"/>
            <a:ext cx="2286000" cy="609600"/>
          </a:xfrm>
          <a:prstGeom prst="callout3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24 Elders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57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5024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Verb Light" pitchFamily="50" charset="0"/>
              </a:rPr>
              <a:t>Revelation 5 Outline</a:t>
            </a:r>
            <a:endParaRPr lang="en-US" sz="6600" dirty="0">
              <a:latin typeface="Verb Light" pitchFamily="50" charset="0"/>
            </a:endParaRPr>
          </a:p>
        </p:txBody>
      </p:sp>
      <p:sp>
        <p:nvSpPr>
          <p:cNvPr id="6" name="Curved Down Ribbon 5"/>
          <p:cNvSpPr/>
          <p:nvPr/>
        </p:nvSpPr>
        <p:spPr>
          <a:xfrm>
            <a:off x="381000" y="22098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Verb Light" pitchFamily="50" charset="0"/>
              </a:rPr>
              <a:t>The Sealed Book</a:t>
            </a:r>
            <a:endParaRPr lang="en-US" sz="3200" dirty="0"/>
          </a:p>
        </p:txBody>
      </p:sp>
      <p:sp>
        <p:nvSpPr>
          <p:cNvPr id="7" name="Curved Down Ribbon 6"/>
          <p:cNvSpPr/>
          <p:nvPr/>
        </p:nvSpPr>
        <p:spPr>
          <a:xfrm>
            <a:off x="381000" y="3276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Verb Light" pitchFamily="50" charset="0"/>
              </a:rPr>
              <a:t>The Nature of the Victor</a:t>
            </a:r>
          </a:p>
        </p:txBody>
      </p:sp>
      <p:sp>
        <p:nvSpPr>
          <p:cNvPr id="8" name="Curved Down Ribbon 7"/>
          <p:cNvSpPr/>
          <p:nvPr/>
        </p:nvSpPr>
        <p:spPr>
          <a:xfrm>
            <a:off x="381000" y="43434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The Response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49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Verb Light" pitchFamily="50" charset="0"/>
              </a:rPr>
              <a:t>Revelation 5:1</a:t>
            </a:r>
          </a:p>
          <a:p>
            <a:pPr marL="0" indent="0">
              <a:buNone/>
            </a:pPr>
            <a:r>
              <a:rPr lang="en-US" dirty="0" smtClean="0">
                <a:latin typeface="Verb Light" pitchFamily="50" charset="0"/>
              </a:rPr>
              <a:t> And </a:t>
            </a:r>
            <a:r>
              <a:rPr lang="en-US" dirty="0">
                <a:latin typeface="Verb Light" pitchFamily="50" charset="0"/>
              </a:rPr>
              <a:t>I saw in the right hand of him that sat on the throne a book written within and on the backside, sealed with seven seals.</a:t>
            </a:r>
          </a:p>
        </p:txBody>
      </p:sp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Verb Light" pitchFamily="50" charset="0"/>
              </a:rPr>
              <a:t>The Sealed Book</a:t>
            </a:r>
            <a:endParaRPr lang="en-US" sz="3000" dirty="0">
              <a:latin typeface="Verb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2675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Verb Light" pitchFamily="50" charset="0"/>
              </a:rPr>
              <a:t>The book contained a revelation and demonstration of things to come at the consummation of this present age after the Rapture of the Church.</a:t>
            </a:r>
          </a:p>
        </p:txBody>
      </p:sp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Verb Light" pitchFamily="50" charset="0"/>
              </a:rPr>
              <a:t>The Sealed Book</a:t>
            </a:r>
            <a:endParaRPr lang="en-US" sz="3000" dirty="0">
              <a:latin typeface="Verb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1518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Verb Light" pitchFamily="50" charset="0"/>
              </a:rPr>
              <a:t>I</a:t>
            </a:r>
            <a:r>
              <a:rPr lang="en-US" dirty="0">
                <a:latin typeface="Verb Light" pitchFamily="50" charset="0"/>
              </a:rPr>
              <a:t>.	The Position of the </a:t>
            </a:r>
            <a:r>
              <a:rPr lang="en-US" dirty="0" smtClean="0">
                <a:latin typeface="Verb Light" pitchFamily="50" charset="0"/>
              </a:rPr>
              <a:t>Book</a:t>
            </a:r>
            <a:endParaRPr lang="en-US" dirty="0">
              <a:latin typeface="Verb Light" pitchFamily="50" charset="0"/>
            </a:endParaRPr>
          </a:p>
          <a:p>
            <a:pPr marL="0" indent="0">
              <a:buNone/>
            </a:pPr>
            <a:r>
              <a:rPr lang="en-US" dirty="0">
                <a:latin typeface="Verb Light" pitchFamily="50" charset="0"/>
              </a:rPr>
              <a:t>II.	The Characteristics of the </a:t>
            </a:r>
            <a:r>
              <a:rPr lang="en-US" dirty="0" smtClean="0">
                <a:latin typeface="Verb Light" pitchFamily="50" charset="0"/>
              </a:rPr>
              <a:t>Book</a:t>
            </a:r>
            <a:endParaRPr lang="en-US" dirty="0">
              <a:latin typeface="Verb Light" pitchFamily="50" charset="0"/>
            </a:endParaRPr>
          </a:p>
          <a:p>
            <a:pPr marL="0" indent="0">
              <a:buNone/>
            </a:pPr>
            <a:r>
              <a:rPr lang="en-US" dirty="0">
                <a:latin typeface="Verb Light" pitchFamily="50" charset="0"/>
              </a:rPr>
              <a:t>III.	The Dignity of the Book</a:t>
            </a:r>
          </a:p>
          <a:p>
            <a:pPr marL="0" indent="0">
              <a:buNone/>
            </a:pPr>
            <a:r>
              <a:rPr lang="en-US" dirty="0" smtClean="0">
                <a:latin typeface="Verb Light" pitchFamily="50" charset="0"/>
              </a:rPr>
              <a:t>IV</a:t>
            </a:r>
            <a:r>
              <a:rPr lang="en-US" dirty="0">
                <a:latin typeface="Verb Light" pitchFamily="50" charset="0"/>
              </a:rPr>
              <a:t>.	The Purpose of the Opening of the </a:t>
            </a:r>
            <a:r>
              <a:rPr lang="en-US" dirty="0" smtClean="0">
                <a:latin typeface="Verb Light" pitchFamily="50" charset="0"/>
              </a:rPr>
              <a:t>Book</a:t>
            </a:r>
            <a:endParaRPr lang="en-US" dirty="0">
              <a:latin typeface="Verb Light" pitchFamily="50" charset="0"/>
            </a:endParaRPr>
          </a:p>
        </p:txBody>
      </p:sp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Verb Light" pitchFamily="50" charset="0"/>
              </a:rPr>
              <a:t>The Sealed Book</a:t>
            </a:r>
            <a:endParaRPr lang="en-US" sz="3000" dirty="0">
              <a:latin typeface="Verb Light" pitchFamily="5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0068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 smtClean="0">
                <a:latin typeface="Verb Light" pitchFamily="50" charset="0"/>
              </a:rPr>
              <a:t>Artist’s</a:t>
            </a:r>
            <a:r>
              <a:rPr lang="en-US" sz="6600" dirty="0" smtClean="0">
                <a:latin typeface="Verb Light" pitchFamily="50" charset="0"/>
              </a:rPr>
              <a:t> Sealed Book</a:t>
            </a:r>
            <a:endParaRPr lang="en-US" sz="6600" dirty="0">
              <a:latin typeface="Verb Light" pitchFamily="5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14" name="Picture 2" descr="C:\Users\Deliverance\Desktop\sevenseal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31805"/>
            <a:ext cx="8331200" cy="32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73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rved Down Ribbon 4"/>
          <p:cNvSpPr/>
          <p:nvPr/>
        </p:nvSpPr>
        <p:spPr>
          <a:xfrm>
            <a:off x="294564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Verb Light" pitchFamily="50" charset="0"/>
              </a:rPr>
              <a:t>The Nature of the Victor</a:t>
            </a:r>
            <a:endParaRPr lang="en-US" sz="3000" dirty="0">
              <a:latin typeface="Verb Light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313614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31724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Verb Light" pitchFamily="50" charset="0"/>
              </a:rPr>
              <a:t>The Book’s Opener is presented as Victor!</a:t>
            </a:r>
          </a:p>
          <a:p>
            <a:pPr marL="571500" indent="-571500">
              <a:buFont typeface="Arial" panose="020B0604020202020204" pitchFamily="34" charset="0"/>
              <a:buAutoNum type="romanUcPeriod"/>
            </a:pPr>
            <a:r>
              <a:rPr lang="en-US" dirty="0" smtClean="0">
                <a:latin typeface="Verb Light" pitchFamily="50" charset="0"/>
              </a:rPr>
              <a:t>A </a:t>
            </a:r>
            <a:r>
              <a:rPr lang="en-US" dirty="0" smtClean="0">
                <a:latin typeface="Verb Light" pitchFamily="50" charset="0"/>
              </a:rPr>
              <a:t>Lion</a:t>
            </a:r>
          </a:p>
          <a:p>
            <a:pPr marL="0" indent="0">
              <a:buNone/>
            </a:pPr>
            <a:r>
              <a:rPr lang="en-US" dirty="0" smtClean="0">
                <a:latin typeface="Verb Light" pitchFamily="50" charset="0"/>
              </a:rPr>
              <a:t>Both </a:t>
            </a:r>
            <a:r>
              <a:rPr lang="en-US" dirty="0" smtClean="0">
                <a:latin typeface="Verb Light" pitchFamily="50" charset="0"/>
              </a:rPr>
              <a:t>ROOT and OFFSPRING!</a:t>
            </a:r>
          </a:p>
        </p:txBody>
      </p:sp>
      <p:pic>
        <p:nvPicPr>
          <p:cNvPr id="1026" name="Picture 2" descr="C:\Users\Deliverance\Desktop\lion_5-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375898"/>
            <a:ext cx="48577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203</Words>
  <Application>Microsoft Office PowerPoint</Application>
  <PresentationFormat>On-screen Show (4:3)</PresentationFormat>
  <Paragraphs>63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1_Office Theme</vt:lpstr>
      <vt:lpstr>Revelation</vt:lpstr>
      <vt:lpstr>Chapter 5: Scene</vt:lpstr>
      <vt:lpstr>PowerPoint Presentation</vt:lpstr>
      <vt:lpstr>Revelation 5 Outline</vt:lpstr>
      <vt:lpstr>PowerPoint Presentation</vt:lpstr>
      <vt:lpstr>PowerPoint Presentation</vt:lpstr>
      <vt:lpstr>PowerPoint Presentation</vt:lpstr>
      <vt:lpstr>Artist’s Sealed Book</vt:lpstr>
      <vt:lpstr>PowerPoint Presentation</vt:lpstr>
      <vt:lpstr>PowerPoint Presentation</vt:lpstr>
      <vt:lpstr>PowerPoint Presentation</vt:lpstr>
      <vt:lpstr>PowerPoint Presentation</vt:lpstr>
      <vt:lpstr>Revelation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Revelation</dc:title>
  <dc:creator>Stephen G. Reynolds, Jr.</dc:creator>
  <cp:lastModifiedBy>Deliverance</cp:lastModifiedBy>
  <cp:revision>61</cp:revision>
  <dcterms:created xsi:type="dcterms:W3CDTF">2013-12-01T04:33:58Z</dcterms:created>
  <dcterms:modified xsi:type="dcterms:W3CDTF">2013-12-08T14:54:47Z</dcterms:modified>
</cp:coreProperties>
</file>