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5" r:id="rId8"/>
    <p:sldId id="263" r:id="rId9"/>
    <p:sldId id="271" r:id="rId10"/>
    <p:sldId id="273" r:id="rId11"/>
    <p:sldId id="269" r:id="rId12"/>
    <p:sldId id="267" r:id="rId13"/>
    <p:sldId id="268" r:id="rId14"/>
    <p:sldId id="272" r:id="rId15"/>
    <p:sldId id="270" r:id="rId16"/>
    <p:sldId id="257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>
        <p:scale>
          <a:sx n="40" d="100"/>
          <a:sy n="40" d="100"/>
        </p:scale>
        <p:origin x="-686" y="-6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09AE5-20BB-489F-AAB0-9B92C4DA731C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E5731-B608-4D99-B000-4FD77816C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wraileyjam" TargetMode="External"/><Relationship Id="rId13" Type="http://schemas.openxmlformats.org/officeDocument/2006/relationships/hyperlink" Target="https://www.facebook.com/filomeno.escobar" TargetMode="External"/><Relationship Id="rId18" Type="http://schemas.openxmlformats.org/officeDocument/2006/relationships/hyperlink" Target="https://www.facebook.com/sathvika.gurindapalli" TargetMode="External"/><Relationship Id="rId3" Type="http://schemas.openxmlformats.org/officeDocument/2006/relationships/image" Target="../media/image5.png"/><Relationship Id="rId21" Type="http://schemas.openxmlformats.org/officeDocument/2006/relationships/hyperlink" Target="https://www.facebook.com/marcioforte.forte.3" TargetMode="External"/><Relationship Id="rId7" Type="http://schemas.openxmlformats.org/officeDocument/2006/relationships/hyperlink" Target="https://www.facebook.com/merle.headings" TargetMode="External"/><Relationship Id="rId12" Type="http://schemas.openxmlformats.org/officeDocument/2006/relationships/hyperlink" Target="https://www.facebook.com/henakim1" TargetMode="External"/><Relationship Id="rId17" Type="http://schemas.openxmlformats.org/officeDocument/2006/relationships/hyperlink" Target="https://www.facebook.com/prema.natesan.5" TargetMode="External"/><Relationship Id="rId2" Type="http://schemas.openxmlformats.org/officeDocument/2006/relationships/image" Target="../media/image1.jpg"/><Relationship Id="rId16" Type="http://schemas.openxmlformats.org/officeDocument/2006/relationships/hyperlink" Target="https://www.facebook.com/elaine.moore.568" TargetMode="External"/><Relationship Id="rId20" Type="http://schemas.openxmlformats.org/officeDocument/2006/relationships/hyperlink" Target="https://www.facebook.com/dolca.gonzalezrios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facebook.com/iyke.vince.9" TargetMode="External"/><Relationship Id="rId5" Type="http://schemas.openxmlformats.org/officeDocument/2006/relationships/hyperlink" Target="https://www.facebook.com/marilin.krug" TargetMode="External"/><Relationship Id="rId15" Type="http://schemas.openxmlformats.org/officeDocument/2006/relationships/hyperlink" Target="https://www.facebook.com/hephzibah.hemalatha.5" TargetMode="External"/><Relationship Id="rId10" Type="http://schemas.openxmlformats.org/officeDocument/2006/relationships/hyperlink" Target="https://www.facebook.com/sam.wikotui" TargetMode="External"/><Relationship Id="rId19" Type="http://schemas.openxmlformats.org/officeDocument/2006/relationships/hyperlink" Target="https://www.facebook.com/sanda.simorangkir" TargetMode="External"/><Relationship Id="rId4" Type="http://schemas.microsoft.com/office/2007/relationships/hdphoto" Target="../media/hdphoto2.wdp"/><Relationship Id="rId9" Type="http://schemas.openxmlformats.org/officeDocument/2006/relationships/hyperlink" Target="https://www.facebook.com/bosco.otiato" TargetMode="External"/><Relationship Id="rId14" Type="http://schemas.openxmlformats.org/officeDocument/2006/relationships/hyperlink" Target="https://www.facebook.com/beth.ndem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iverance\Desktop\coins.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6" y="3089097"/>
            <a:ext cx="4080934" cy="24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165" y="990600"/>
            <a:ext cx="7772400" cy="914401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680000"/>
                </a:solidFill>
              </a:rPr>
              <a:t> </a:t>
            </a:r>
            <a:br>
              <a:rPr lang="en-US" sz="8000" b="1" dirty="0" smtClean="0">
                <a:solidFill>
                  <a:srgbClr val="680000"/>
                </a:solidFill>
              </a:rPr>
            </a:br>
            <a:r>
              <a:rPr lang="en-US" sz="8000" b="1" dirty="0" smtClean="0">
                <a:solidFill>
                  <a:srgbClr val="680000"/>
                </a:solidFill>
              </a:rPr>
              <a:t>Blood of Jesus</a:t>
            </a:r>
            <a:endParaRPr lang="en-US" sz="8000" b="1" dirty="0">
              <a:solidFill>
                <a:srgbClr val="68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086" y="1117155"/>
            <a:ext cx="90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The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106269"/>
            <a:ext cx="90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The</a:t>
            </a:r>
            <a:endParaRPr lang="en-US" sz="36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0856" y="1894114"/>
            <a:ext cx="3026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is Efficacious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876961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>
                <a:latin typeface="+mj-lt"/>
              </a:rPr>
              <a:t>is Efficacious</a:t>
            </a:r>
            <a:endParaRPr lang="en-US" sz="3600" dirty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1586489"/>
            <a:ext cx="77724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32000" b="1" dirty="0" smtClean="0">
                <a:solidFill>
                  <a:schemeClr val="bg1"/>
                </a:solidFill>
              </a:rPr>
              <a:t>Blood of Jesus</a:t>
            </a:r>
            <a:endParaRPr lang="en-US" sz="32000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93372" y="413630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680000"/>
                </a:solidFill>
              </a:rPr>
              <a:t>Redemption</a:t>
            </a:r>
            <a:endParaRPr lang="en-US" sz="4000" b="1" dirty="0">
              <a:solidFill>
                <a:srgbClr val="6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Redemption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Romans 3:25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43050"/>
            <a:ext cx="7924800" cy="2743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200" dirty="0"/>
              <a:t> </a:t>
            </a:r>
            <a:r>
              <a:rPr lang="en-US" sz="5200" dirty="0" smtClean="0"/>
              <a:t>Whom </a:t>
            </a:r>
            <a:r>
              <a:rPr lang="en-US" sz="5200" dirty="0"/>
              <a:t>God hath 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dirty="0" smtClean="0"/>
              <a:t>set </a:t>
            </a:r>
            <a:r>
              <a:rPr lang="en-US" sz="5200" dirty="0"/>
              <a:t>forth to be 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dirty="0" smtClean="0"/>
              <a:t>a propitiation</a:t>
            </a:r>
            <a:endParaRPr lang="en-US" sz="5200" dirty="0"/>
          </a:p>
        </p:txBody>
      </p:sp>
      <p:pic>
        <p:nvPicPr>
          <p:cNvPr id="4" name="Picture 2" descr="C:\Users\Deliverance\Desktop\coins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703776" cy="22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3000" y="4343400"/>
            <a:ext cx="7513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through </a:t>
            </a:r>
            <a:endParaRPr lang="en-US" sz="5400" dirty="0" smtClean="0"/>
          </a:p>
          <a:p>
            <a:r>
              <a:rPr lang="en-US" sz="5400" b="1" dirty="0" smtClean="0"/>
              <a:t>faith </a:t>
            </a:r>
            <a:r>
              <a:rPr lang="en-US" sz="5400" b="1" dirty="0"/>
              <a:t>in his blood</a:t>
            </a:r>
            <a:r>
              <a:rPr lang="en-US" sz="5400" dirty="0"/>
              <a:t>, </a:t>
            </a:r>
            <a:endParaRPr lang="en-US" sz="5400" dirty="0"/>
          </a:p>
        </p:txBody>
      </p:sp>
      <p:sp>
        <p:nvSpPr>
          <p:cNvPr id="6" name="Rectangle 5"/>
          <p:cNvSpPr/>
          <p:nvPr/>
        </p:nvSpPr>
        <p:spPr>
          <a:xfrm>
            <a:off x="201474" y="1501953"/>
            <a:ext cx="80662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to declare his </a:t>
            </a:r>
            <a:endParaRPr lang="en-US" sz="5400" dirty="0" smtClean="0"/>
          </a:p>
          <a:p>
            <a:r>
              <a:rPr lang="en-US" sz="5400" dirty="0" smtClean="0"/>
              <a:t>righteousness </a:t>
            </a:r>
          </a:p>
          <a:p>
            <a:r>
              <a:rPr lang="en-US" sz="5400" dirty="0" smtClean="0"/>
              <a:t>for </a:t>
            </a:r>
            <a:r>
              <a:rPr lang="en-US" sz="5400" dirty="0"/>
              <a:t>the remission </a:t>
            </a:r>
            <a:endParaRPr lang="en-US" sz="5400" dirty="0" smtClean="0"/>
          </a:p>
          <a:p>
            <a:r>
              <a:rPr lang="en-US" sz="5400" dirty="0" smtClean="0"/>
              <a:t>of </a:t>
            </a:r>
            <a:r>
              <a:rPr lang="en-US" sz="5400" dirty="0"/>
              <a:t>sins that are past, through the forbearance of God;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220524" y="20574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…through </a:t>
            </a:r>
            <a:r>
              <a:rPr lang="en-US" sz="6000" b="1" dirty="0" smtClean="0"/>
              <a:t>faith </a:t>
            </a:r>
          </a:p>
          <a:p>
            <a:r>
              <a:rPr lang="en-US" sz="4800" dirty="0" smtClean="0"/>
              <a:t>in His Blood…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503376" y="4353521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…remission of sins that are </a:t>
            </a:r>
            <a:r>
              <a:rPr lang="en-US" sz="6000" b="1" dirty="0" smtClean="0"/>
              <a:t>past</a:t>
            </a:r>
            <a:r>
              <a:rPr lang="en-US" sz="4800" dirty="0" smtClean="0"/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287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682347"/>
            <a:ext cx="8240485" cy="5340906"/>
          </a:xfrm>
          <a:custGeom>
            <a:avLst/>
            <a:gdLst>
              <a:gd name="connsiteX0" fmla="*/ 0 w 8229600"/>
              <a:gd name="connsiteY0" fmla="*/ 889018 h 5334000"/>
              <a:gd name="connsiteX1" fmla="*/ 889018 w 8229600"/>
              <a:gd name="connsiteY1" fmla="*/ 0 h 5334000"/>
              <a:gd name="connsiteX2" fmla="*/ 7340582 w 8229600"/>
              <a:gd name="connsiteY2" fmla="*/ 0 h 5334000"/>
              <a:gd name="connsiteX3" fmla="*/ 8229600 w 8229600"/>
              <a:gd name="connsiteY3" fmla="*/ 889018 h 5334000"/>
              <a:gd name="connsiteX4" fmla="*/ 8229600 w 8229600"/>
              <a:gd name="connsiteY4" fmla="*/ 4444982 h 5334000"/>
              <a:gd name="connsiteX5" fmla="*/ 7340582 w 8229600"/>
              <a:gd name="connsiteY5" fmla="*/ 5334000 h 5334000"/>
              <a:gd name="connsiteX6" fmla="*/ 889018 w 8229600"/>
              <a:gd name="connsiteY6" fmla="*/ 5334000 h 5334000"/>
              <a:gd name="connsiteX7" fmla="*/ 0 w 8229600"/>
              <a:gd name="connsiteY7" fmla="*/ 4444982 h 5334000"/>
              <a:gd name="connsiteX8" fmla="*/ 0 w 8229600"/>
              <a:gd name="connsiteY8" fmla="*/ 889018 h 5334000"/>
              <a:gd name="connsiteX0" fmla="*/ 0 w 8229600"/>
              <a:gd name="connsiteY0" fmla="*/ 424385 h 5337453"/>
              <a:gd name="connsiteX1" fmla="*/ 889018 w 8229600"/>
              <a:gd name="connsiteY1" fmla="*/ 3453 h 5337453"/>
              <a:gd name="connsiteX2" fmla="*/ 7340582 w 8229600"/>
              <a:gd name="connsiteY2" fmla="*/ 3453 h 5337453"/>
              <a:gd name="connsiteX3" fmla="*/ 8229600 w 8229600"/>
              <a:gd name="connsiteY3" fmla="*/ 892471 h 5337453"/>
              <a:gd name="connsiteX4" fmla="*/ 8229600 w 8229600"/>
              <a:gd name="connsiteY4" fmla="*/ 4448435 h 5337453"/>
              <a:gd name="connsiteX5" fmla="*/ 7340582 w 8229600"/>
              <a:gd name="connsiteY5" fmla="*/ 5337453 h 5337453"/>
              <a:gd name="connsiteX6" fmla="*/ 889018 w 8229600"/>
              <a:gd name="connsiteY6" fmla="*/ 5337453 h 5337453"/>
              <a:gd name="connsiteX7" fmla="*/ 0 w 8229600"/>
              <a:gd name="connsiteY7" fmla="*/ 4448435 h 5337453"/>
              <a:gd name="connsiteX8" fmla="*/ 0 w 8229600"/>
              <a:gd name="connsiteY8" fmla="*/ 424385 h 5337453"/>
              <a:gd name="connsiteX0" fmla="*/ 0 w 8229600"/>
              <a:gd name="connsiteY0" fmla="*/ 424385 h 5340906"/>
              <a:gd name="connsiteX1" fmla="*/ 889018 w 8229600"/>
              <a:gd name="connsiteY1" fmla="*/ 3453 h 5340906"/>
              <a:gd name="connsiteX2" fmla="*/ 7340582 w 8229600"/>
              <a:gd name="connsiteY2" fmla="*/ 3453 h 5340906"/>
              <a:gd name="connsiteX3" fmla="*/ 8229600 w 8229600"/>
              <a:gd name="connsiteY3" fmla="*/ 892471 h 5340906"/>
              <a:gd name="connsiteX4" fmla="*/ 8229600 w 8229600"/>
              <a:gd name="connsiteY4" fmla="*/ 4448435 h 5340906"/>
              <a:gd name="connsiteX5" fmla="*/ 7340582 w 8229600"/>
              <a:gd name="connsiteY5" fmla="*/ 5337453 h 5340906"/>
              <a:gd name="connsiteX6" fmla="*/ 889018 w 8229600"/>
              <a:gd name="connsiteY6" fmla="*/ 5337453 h 5340906"/>
              <a:gd name="connsiteX7" fmla="*/ 10885 w 8229600"/>
              <a:gd name="connsiteY7" fmla="*/ 4916520 h 5340906"/>
              <a:gd name="connsiteX8" fmla="*/ 0 w 8229600"/>
              <a:gd name="connsiteY8" fmla="*/ 424385 h 5340906"/>
              <a:gd name="connsiteX0" fmla="*/ 0 w 8240485"/>
              <a:gd name="connsiteY0" fmla="*/ 424385 h 5340906"/>
              <a:gd name="connsiteX1" fmla="*/ 889018 w 8240485"/>
              <a:gd name="connsiteY1" fmla="*/ 3453 h 5340906"/>
              <a:gd name="connsiteX2" fmla="*/ 7340582 w 8240485"/>
              <a:gd name="connsiteY2" fmla="*/ 3453 h 5340906"/>
              <a:gd name="connsiteX3" fmla="*/ 8240485 w 8240485"/>
              <a:gd name="connsiteY3" fmla="*/ 435271 h 5340906"/>
              <a:gd name="connsiteX4" fmla="*/ 8229600 w 8240485"/>
              <a:gd name="connsiteY4" fmla="*/ 4448435 h 5340906"/>
              <a:gd name="connsiteX5" fmla="*/ 7340582 w 8240485"/>
              <a:gd name="connsiteY5" fmla="*/ 5337453 h 5340906"/>
              <a:gd name="connsiteX6" fmla="*/ 889018 w 8240485"/>
              <a:gd name="connsiteY6" fmla="*/ 5337453 h 5340906"/>
              <a:gd name="connsiteX7" fmla="*/ 10885 w 8240485"/>
              <a:gd name="connsiteY7" fmla="*/ 4916520 h 5340906"/>
              <a:gd name="connsiteX8" fmla="*/ 0 w 8240485"/>
              <a:gd name="connsiteY8" fmla="*/ 424385 h 5340906"/>
              <a:gd name="connsiteX0" fmla="*/ 0 w 8240485"/>
              <a:gd name="connsiteY0" fmla="*/ 424385 h 5340906"/>
              <a:gd name="connsiteX1" fmla="*/ 889018 w 8240485"/>
              <a:gd name="connsiteY1" fmla="*/ 3453 h 5340906"/>
              <a:gd name="connsiteX2" fmla="*/ 7340582 w 8240485"/>
              <a:gd name="connsiteY2" fmla="*/ 3453 h 5340906"/>
              <a:gd name="connsiteX3" fmla="*/ 8240485 w 8240485"/>
              <a:gd name="connsiteY3" fmla="*/ 435271 h 5340906"/>
              <a:gd name="connsiteX4" fmla="*/ 8229600 w 8240485"/>
              <a:gd name="connsiteY4" fmla="*/ 4862093 h 5340906"/>
              <a:gd name="connsiteX5" fmla="*/ 7340582 w 8240485"/>
              <a:gd name="connsiteY5" fmla="*/ 5337453 h 5340906"/>
              <a:gd name="connsiteX6" fmla="*/ 889018 w 8240485"/>
              <a:gd name="connsiteY6" fmla="*/ 5337453 h 5340906"/>
              <a:gd name="connsiteX7" fmla="*/ 10885 w 8240485"/>
              <a:gd name="connsiteY7" fmla="*/ 4916520 h 5340906"/>
              <a:gd name="connsiteX8" fmla="*/ 0 w 8240485"/>
              <a:gd name="connsiteY8" fmla="*/ 424385 h 534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40485" h="5340906">
                <a:moveTo>
                  <a:pt x="0" y="424385"/>
                </a:moveTo>
                <a:cubicBezTo>
                  <a:pt x="0" y="-66606"/>
                  <a:pt x="398027" y="3453"/>
                  <a:pt x="889018" y="3453"/>
                </a:cubicBezTo>
                <a:lnTo>
                  <a:pt x="7340582" y="3453"/>
                </a:lnTo>
                <a:cubicBezTo>
                  <a:pt x="7831573" y="3453"/>
                  <a:pt x="8240485" y="-55720"/>
                  <a:pt x="8240485" y="435271"/>
                </a:cubicBezTo>
                <a:cubicBezTo>
                  <a:pt x="8236857" y="1772992"/>
                  <a:pt x="8233228" y="3524372"/>
                  <a:pt x="8229600" y="4862093"/>
                </a:cubicBezTo>
                <a:cubicBezTo>
                  <a:pt x="8229600" y="5353084"/>
                  <a:pt x="7831573" y="5337453"/>
                  <a:pt x="7340582" y="5337453"/>
                </a:cubicBezTo>
                <a:lnTo>
                  <a:pt x="889018" y="5337453"/>
                </a:lnTo>
                <a:cubicBezTo>
                  <a:pt x="398027" y="5337453"/>
                  <a:pt x="10885" y="5407511"/>
                  <a:pt x="10885" y="4916520"/>
                </a:cubicBezTo>
                <a:cubicBezTo>
                  <a:pt x="7257" y="3419142"/>
                  <a:pt x="3628" y="1921763"/>
                  <a:pt x="0" y="424385"/>
                </a:cubicBezTo>
                <a:close/>
              </a:path>
            </a:pathLst>
          </a:custGeom>
          <a:solidFill>
            <a:srgbClr val="9A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FAITH-</a:t>
            </a: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LESS </a:t>
            </a:r>
            <a:b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GOSPEL</a:t>
            </a:r>
            <a:b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AHEAD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1" y="868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WARNING!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7830" y="827316"/>
            <a:ext cx="8001000" cy="5078305"/>
          </a:xfrm>
          <a:custGeom>
            <a:avLst/>
            <a:gdLst>
              <a:gd name="connsiteX0" fmla="*/ 0 w 8077200"/>
              <a:gd name="connsiteY0" fmla="*/ 845827 h 5074860"/>
              <a:gd name="connsiteX1" fmla="*/ 845827 w 8077200"/>
              <a:gd name="connsiteY1" fmla="*/ 0 h 5074860"/>
              <a:gd name="connsiteX2" fmla="*/ 7231373 w 8077200"/>
              <a:gd name="connsiteY2" fmla="*/ 0 h 5074860"/>
              <a:gd name="connsiteX3" fmla="*/ 8077200 w 8077200"/>
              <a:gd name="connsiteY3" fmla="*/ 845827 h 5074860"/>
              <a:gd name="connsiteX4" fmla="*/ 8077200 w 8077200"/>
              <a:gd name="connsiteY4" fmla="*/ 4229033 h 5074860"/>
              <a:gd name="connsiteX5" fmla="*/ 7231373 w 8077200"/>
              <a:gd name="connsiteY5" fmla="*/ 5074860 h 5074860"/>
              <a:gd name="connsiteX6" fmla="*/ 845827 w 8077200"/>
              <a:gd name="connsiteY6" fmla="*/ 5074860 h 5074860"/>
              <a:gd name="connsiteX7" fmla="*/ 0 w 8077200"/>
              <a:gd name="connsiteY7" fmla="*/ 4229033 h 5074860"/>
              <a:gd name="connsiteX8" fmla="*/ 0 w 8077200"/>
              <a:gd name="connsiteY8" fmla="*/ 845827 h 5074860"/>
              <a:gd name="connsiteX0" fmla="*/ 0 w 8088086"/>
              <a:gd name="connsiteY0" fmla="*/ 845864 h 5074897"/>
              <a:gd name="connsiteX1" fmla="*/ 845827 w 8088086"/>
              <a:gd name="connsiteY1" fmla="*/ 37 h 5074897"/>
              <a:gd name="connsiteX2" fmla="*/ 7231373 w 8088086"/>
              <a:gd name="connsiteY2" fmla="*/ 37 h 5074897"/>
              <a:gd name="connsiteX3" fmla="*/ 8088086 w 8088086"/>
              <a:gd name="connsiteY3" fmla="*/ 453979 h 5074897"/>
              <a:gd name="connsiteX4" fmla="*/ 8077200 w 8088086"/>
              <a:gd name="connsiteY4" fmla="*/ 4229070 h 5074897"/>
              <a:gd name="connsiteX5" fmla="*/ 7231373 w 8088086"/>
              <a:gd name="connsiteY5" fmla="*/ 5074897 h 5074897"/>
              <a:gd name="connsiteX6" fmla="*/ 845827 w 8088086"/>
              <a:gd name="connsiteY6" fmla="*/ 5074897 h 5074897"/>
              <a:gd name="connsiteX7" fmla="*/ 0 w 8088086"/>
              <a:gd name="connsiteY7" fmla="*/ 4229070 h 5074897"/>
              <a:gd name="connsiteX8" fmla="*/ 0 w 8088086"/>
              <a:gd name="connsiteY8" fmla="*/ 845864 h 5074897"/>
              <a:gd name="connsiteX0" fmla="*/ 0 w 8088086"/>
              <a:gd name="connsiteY0" fmla="*/ 475750 h 5074897"/>
              <a:gd name="connsiteX1" fmla="*/ 845827 w 8088086"/>
              <a:gd name="connsiteY1" fmla="*/ 37 h 5074897"/>
              <a:gd name="connsiteX2" fmla="*/ 7231373 w 8088086"/>
              <a:gd name="connsiteY2" fmla="*/ 37 h 5074897"/>
              <a:gd name="connsiteX3" fmla="*/ 8088086 w 8088086"/>
              <a:gd name="connsiteY3" fmla="*/ 453979 h 5074897"/>
              <a:gd name="connsiteX4" fmla="*/ 8077200 w 8088086"/>
              <a:gd name="connsiteY4" fmla="*/ 4229070 h 5074897"/>
              <a:gd name="connsiteX5" fmla="*/ 7231373 w 8088086"/>
              <a:gd name="connsiteY5" fmla="*/ 5074897 h 5074897"/>
              <a:gd name="connsiteX6" fmla="*/ 845827 w 8088086"/>
              <a:gd name="connsiteY6" fmla="*/ 5074897 h 5074897"/>
              <a:gd name="connsiteX7" fmla="*/ 0 w 8088086"/>
              <a:gd name="connsiteY7" fmla="*/ 4229070 h 5074897"/>
              <a:gd name="connsiteX8" fmla="*/ 0 w 8088086"/>
              <a:gd name="connsiteY8" fmla="*/ 475750 h 5074897"/>
              <a:gd name="connsiteX0" fmla="*/ 0 w 8088086"/>
              <a:gd name="connsiteY0" fmla="*/ 475750 h 5078305"/>
              <a:gd name="connsiteX1" fmla="*/ 845827 w 8088086"/>
              <a:gd name="connsiteY1" fmla="*/ 37 h 5078305"/>
              <a:gd name="connsiteX2" fmla="*/ 7231373 w 8088086"/>
              <a:gd name="connsiteY2" fmla="*/ 37 h 5078305"/>
              <a:gd name="connsiteX3" fmla="*/ 8088086 w 8088086"/>
              <a:gd name="connsiteY3" fmla="*/ 453979 h 5078305"/>
              <a:gd name="connsiteX4" fmla="*/ 8077200 w 8088086"/>
              <a:gd name="connsiteY4" fmla="*/ 4229070 h 5078305"/>
              <a:gd name="connsiteX5" fmla="*/ 7231373 w 8088086"/>
              <a:gd name="connsiteY5" fmla="*/ 5074897 h 5078305"/>
              <a:gd name="connsiteX6" fmla="*/ 845827 w 8088086"/>
              <a:gd name="connsiteY6" fmla="*/ 5074897 h 5078305"/>
              <a:gd name="connsiteX7" fmla="*/ 10886 w 8088086"/>
              <a:gd name="connsiteY7" fmla="*/ 4675384 h 5078305"/>
              <a:gd name="connsiteX8" fmla="*/ 0 w 8088086"/>
              <a:gd name="connsiteY8" fmla="*/ 475750 h 5078305"/>
              <a:gd name="connsiteX0" fmla="*/ 0 w 8088086"/>
              <a:gd name="connsiteY0" fmla="*/ 475750 h 5078305"/>
              <a:gd name="connsiteX1" fmla="*/ 845827 w 8088086"/>
              <a:gd name="connsiteY1" fmla="*/ 37 h 5078305"/>
              <a:gd name="connsiteX2" fmla="*/ 7231373 w 8088086"/>
              <a:gd name="connsiteY2" fmla="*/ 37 h 5078305"/>
              <a:gd name="connsiteX3" fmla="*/ 8088086 w 8088086"/>
              <a:gd name="connsiteY3" fmla="*/ 453979 h 5078305"/>
              <a:gd name="connsiteX4" fmla="*/ 8088086 w 8088086"/>
              <a:gd name="connsiteY4" fmla="*/ 4566527 h 5078305"/>
              <a:gd name="connsiteX5" fmla="*/ 7231373 w 8088086"/>
              <a:gd name="connsiteY5" fmla="*/ 5074897 h 5078305"/>
              <a:gd name="connsiteX6" fmla="*/ 845827 w 8088086"/>
              <a:gd name="connsiteY6" fmla="*/ 5074897 h 5078305"/>
              <a:gd name="connsiteX7" fmla="*/ 10886 w 8088086"/>
              <a:gd name="connsiteY7" fmla="*/ 4675384 h 5078305"/>
              <a:gd name="connsiteX8" fmla="*/ 0 w 8088086"/>
              <a:gd name="connsiteY8" fmla="*/ 475750 h 50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88086" h="5078305">
                <a:moveTo>
                  <a:pt x="0" y="475750"/>
                </a:moveTo>
                <a:cubicBezTo>
                  <a:pt x="0" y="8613"/>
                  <a:pt x="378690" y="37"/>
                  <a:pt x="845827" y="37"/>
                </a:cubicBezTo>
                <a:lnTo>
                  <a:pt x="7231373" y="37"/>
                </a:lnTo>
                <a:cubicBezTo>
                  <a:pt x="7698510" y="37"/>
                  <a:pt x="8088086" y="-13158"/>
                  <a:pt x="8088086" y="453979"/>
                </a:cubicBezTo>
                <a:lnTo>
                  <a:pt x="8088086" y="4566527"/>
                </a:lnTo>
                <a:cubicBezTo>
                  <a:pt x="8088086" y="5033664"/>
                  <a:pt x="7698510" y="5074897"/>
                  <a:pt x="7231373" y="5074897"/>
                </a:cubicBezTo>
                <a:lnTo>
                  <a:pt x="845827" y="5074897"/>
                </a:lnTo>
                <a:cubicBezTo>
                  <a:pt x="378690" y="5074897"/>
                  <a:pt x="10886" y="5142521"/>
                  <a:pt x="10886" y="4675384"/>
                </a:cubicBezTo>
                <a:cubicBezTo>
                  <a:pt x="7257" y="3275506"/>
                  <a:pt x="3629" y="1875628"/>
                  <a:pt x="0" y="475750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0004" y="2362200"/>
            <a:ext cx="8001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eliverance\Desktop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72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 Prince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78" y="1371600"/>
            <a:ext cx="8229600" cy="609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“People </a:t>
            </a:r>
            <a:r>
              <a:rPr lang="en-US" dirty="0"/>
              <a:t>have said to me, </a:t>
            </a:r>
            <a:endParaRPr lang="en-US" dirty="0"/>
          </a:p>
        </p:txBody>
      </p:sp>
      <p:pic>
        <p:nvPicPr>
          <p:cNvPr id="2051" name="Picture 3" descr="C:\Users\Deliverance\Desktop\JosephPrince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400"/>
            <a:ext cx="2106778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2848256"/>
            <a:ext cx="5105400" cy="297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don’t confess your sins to God in order to be forgiven.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43" y="2138959"/>
            <a:ext cx="6237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Let us remember again how much we have been forgiven</a:t>
            </a:r>
            <a:r>
              <a:rPr lang="en-US" sz="4000" dirty="0" smtClean="0"/>
              <a:t>,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1550" y="1702087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‘Pastor </a:t>
            </a:r>
            <a:r>
              <a:rPr lang="en-US" sz="3200" dirty="0" smtClean="0"/>
              <a:t>Prince,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110789" y="23851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I </a:t>
            </a:r>
            <a:r>
              <a:rPr lang="en-US" sz="3200" dirty="0"/>
              <a:t>was taught that only my past sins have been forgiven, 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238518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and that my future sins are not </a:t>
            </a:r>
            <a:r>
              <a:rPr lang="en-US" sz="3200" dirty="0" smtClean="0"/>
              <a:t>forgiven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3748950"/>
            <a:ext cx="3528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until I confess </a:t>
            </a:r>
            <a:r>
              <a:rPr lang="en-US" sz="3200" dirty="0" smtClean="0"/>
              <a:t>them.’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2514600" y="2408844"/>
            <a:ext cx="62215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 not just of our past </a:t>
            </a:r>
            <a:r>
              <a:rPr lang="en-US" sz="4400" dirty="0" smtClean="0"/>
              <a:t>sins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304800" y="4372644"/>
            <a:ext cx="6400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but </a:t>
            </a:r>
            <a:r>
              <a:rPr lang="en-US" sz="3600" dirty="0"/>
              <a:t>of ALL our sins</a:t>
            </a:r>
            <a:r>
              <a:rPr lang="en-US" sz="3600" dirty="0" smtClean="0"/>
              <a:t>— </a:t>
            </a:r>
            <a:r>
              <a:rPr lang="en-US" sz="4400" dirty="0" smtClean="0"/>
              <a:t>past</a:t>
            </a:r>
            <a:r>
              <a:rPr lang="en-US" sz="4400" dirty="0"/>
              <a:t>, present, </a:t>
            </a:r>
            <a:r>
              <a:rPr lang="en-US" sz="4000" dirty="0"/>
              <a:t>and</a:t>
            </a:r>
            <a:r>
              <a:rPr lang="en-US" sz="4400" dirty="0"/>
              <a:t> </a:t>
            </a:r>
            <a:r>
              <a:rPr lang="en-US" sz="4400" b="1" dirty="0" smtClean="0"/>
              <a:t>future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1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4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Joseph Prince</a:t>
            </a:r>
            <a:endParaRPr lang="en-US" dirty="0"/>
          </a:p>
        </p:txBody>
      </p:sp>
      <p:pic>
        <p:nvPicPr>
          <p:cNvPr id="2051" name="Picture 3" descr="C:\Users\Deliverance\Desktop\JosephPrince2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-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400"/>
            <a:ext cx="2106778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04850"/>
          </a:xfrm>
        </p:spPr>
        <p:txBody>
          <a:bodyPr>
            <a:normAutofit/>
          </a:bodyPr>
          <a:lstStyle/>
          <a:p>
            <a:r>
              <a:rPr lang="en-US" b="1" dirty="0" err="1">
                <a:hlinkClick r:id="rId5"/>
              </a:rPr>
              <a:t>Marilin</a:t>
            </a:r>
            <a:r>
              <a:rPr lang="en-US" b="1" dirty="0">
                <a:hlinkClick r:id="rId5"/>
              </a:rPr>
              <a:t> Krug</a:t>
            </a:r>
            <a:r>
              <a:rPr lang="en-US" dirty="0"/>
              <a:t> Amen, thank you Lord Jesus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AutoShape 2" descr="data:image/jpeg;base64,/9j/4AAQSkZJRgABAQAAAQABAAD/2wCEAAkGBxQPDxQUDxQUFBQUFBQUFBQUFBQUFBQUFBQWFhQUFBQYHCggGBwlHBQUITEhJSksLi4uFx8zODMsNygtLisBCgoKDg0OFxAQFywcHBwsNywsLSwsLCwsLCwsLCssLCwsLCwsLCwsLCwsLCwsLCwsLCwsLCwsLCwsLCwsLCwsLP/AABEIAMQBAQMBEQACEQEDEQH/xAAbAAEBAAMBAQEAAAAAAAAAAAACAQAGBwUDBP/EAEQQAAIBAgEFDQUDDAIDAAAAAAABAgMRBAUGEiFRBxMUMTVBYXGRoaOz0hYiU1SDMlKBFyMlNEJicnN0sbLRJDMVQ2P/xAAZAQEBAAMBAAAAAAAAAAAAAAAAAQMEBQL/xAAsEQEAAQMBBgcBAQEAAwAAAAAAAQIDERIEEzIzQVEUITFSobHwcdGBIkJh/9oADAMBAAIRAxEAPwD1c/s88bhco1aWHraFOKp6Md7pStpU4ybvKLfG2dPZ9nt124mqPP8A607t2umuYiWvflEyj8x4ND0Gbwtn2/M/6x7653+lW6JlH5jwaHoHhbPt+Z/031zv9Kt0PKPzHg0PQPC2fb8yb653+lW6HlH5jwaHoHhbPt+ZN9c7/RflByj8x4ND0E8LZ9vzJvq+/wBF+UDKHzHhUPQPC2vb8yb6vv8ARLdAyh8x4VD0Dwtr2/Mm+ud1Wf8AlD5jwqHoHhbXt+ZXfXO/0az9yh8x4VH0Dwtn2/Mm+r7r7eZQ+P4VH0Dwtr2/Mm+r7ks+8ofH8Kj6CeGte35k31fdVn3j/mPCo+geGte35k31fdnt3j/j+FR9A8Na9vzJvq+6+3WP+P4VH0Dw1r2/Mm+r7r7dY/4/hUfQPDWvb9m+r7s9usf8fwqPoHhrXt+ZN9X3Z7dY/wCP4VH0Dw1r2/Zvq+6e3eP+P4VH0Dwtr2/Mm+r7o8+sf8fwqPoHhrXt+ZN9X3T27yh8fwqPoHhrXt+ZN9X3F5+ZQ+P4VH0F8La9vzJvq+6e3mUPmPCo+geFte35k31fcXn/AJQ+P4VH0Dwtr2/Mpvrnf6F5/wCUPmPCo+geFs+35k31zv8AQvdAyj8x4VD0Dwtr2/Mm+r7/AEL3Qco/MeDQ9A8LZ9vzP+m+r7/Q/lDyj8x4VD0Dwtn2/M/6b653+ke6HlH5jwaHoL4Wz7fmf9N9c7/SflEyj8x4ND0Dwtn2/M/6b653+k/KJlH5jwaHoHhbPt+Z/wBN9c7/AE2HMHPPG4rKNKliK2nTkqmlHe6Ub6NOUlrjFPjSMO0bPbptzNMef/WS1drqriJl1w5jccD3UuV8R1UfJgdjZeTH7q59/mS1RGyxEkA0iBJANIKSQDUSBxQDjEBKIC0SCqICsFVIDLAZogY4gFxAywQXEoLQAaALiAGgA0UBoAtBBaADRQQNs3LeV8P1VvJma218qf3VlsccO9nHdBwTdS5Xr9VHyYHY2Xkx+6uff5ktUSNliNIgcUFKKAaQDSIPokAkgHYgcUFKwC0QFohVUSCqIGWAzRALiBHEqBYA6IAaCDolAkgPm0AGigNAFoANFQWBtW5byvQ6q3kzNba+VP7qy2OOHezjug4Juor9L1+ql5MDsbLyY/dXPv8AMlqyRssR2IppAJAfSKIHFAfRRASiQfRIK+kUAlEikkAlECtAVIDLATRAjiBGgA0AXEqPnKIAcQgyRR82gPnJABoo+bALADRUbTuXL9L0Oqr5MzW2vlT+6stjjh3s47oOF7pmFlLKtdpamqXOvgwOvssxuo/dWjeidctZWBnsXajY1QxaZJYKezvRNUGmTWDns70NUGmSWDns70NUGmX0WEls70NUGmX0WFls70TVC4ko4WWzvQ1QYk1hpbO9DVBpl9IYdk1QuJNUGTVBiS3hjVBiS3pjVBiV3pjVBpld6Y1QumV3ljVBpliosaoNMpvLGqDTLN5Y1QaZB0XsGqE0yjovZ/YaoMSG8MuqDEg8O9neNUGmQeGls7y6oTTIPCy2d6GqDTIPCy2d6LqgxIPCS2d6GqE0yEsHLZ3oaoNMg8FPZ3oaoNMhLBT2d6GqDTIvAz2d6Lqg0y2bc0w0o5VoNrmq86+DUNfapibU/urJZiYrh3O/Q+45Dfcd3QeUq3VT8qB1Nm5cNS7xS14zsZIgqASASASRAkgEgpJHkVIBJAWwVUgLYDLAZYDLASwEsBGgg2AjQBZQWVBYBZQWAWBGAWUe/mDynQ+r5NQwbTyp/dXu1xw7KctuOO7oPKVbqp+VA6mzcuGpd4pa8jMxqgEgEkAkJCRAkFJECRAkgEkFWwFsBbEFsBlgJYCWKI0BLAFoJgWgIwA0egWEFlBYBaALAjA97MHlOh9Xyahh2jlT+6vdrjh2U5bccd3QeUq3VT8qJ1Nm5cNS7xS15GZjJAJAJAJIgSAaJKkiBJAJIKtgFYgSQGAWwGWAlgMsAWgI0UFoAtBBYBZYBZUBgFlBYBYBYHv5g8p0Pq+TUMO0cqr91e7XHDshy2447ug8pVuqn5UDqbNy4al3ilryMzGSASAaASIEgpo8hIBIKSASRAkBbAWwFsBlgMsAbASwBYBaKCwCwgsAM9AsILKCwCwCwPezB5TofV8moYdo5c/ur3a44dkOW3HHd0DlKt1U/KidTZuXDUu8UtfRmYyQCQCQkNEHsZLzbxOJjp0qfuPilJqKfVfW+sxV3qKfKZe6bdU+gZXyJVwehv6itPS0bSv9m177PtIUXKa/Qqomn1fhR7eSQUkAkQJIBJAVAfulkeuoOcqU4xirtyWjZbfeseN5RnGXrRPZ+Kx7eUAjQBYEYAZQWB+3/wALiNCU95qKMYuTco6KUUrt+9a+rYeN5RnGV0VeuHnM9vIM9AsIDLALALAIHvZhcpUPq+TUMO0cuf3V7tccOxaXQ+7/AGctuOQboHKVbqp+VA6mzcuGpd4pa8jMxkgEgGiSLJ2QHbMXVWFwkpQStRotxjxL3Ial0LUcmI1VYnrLdnyj+OXZezgnjtB1FCO96VtC/wC1o3vdv7qOhbtRRnHVq116nlqS2mR5h9EFJALi4yBIBLaAo8xJV1LOX9Trfy2c61xw2q+GXLWdFqoyiBBALALAE+JlHXct/qNf+nqeWzmW+OP626uGXHpHTaYXLALKgsAMoLALA9/MLlOh9Xyahh2jlz+6vdrjh2M5bcce3QOUq3VT8qJ1Nm5cNS7xS15GZjJAJANEkbHmTlSlha054h2i6bivdlLXpRfEk+ZMwbRRVXTEUslqqKZ83UsViI06cpz+xGLlJ2b91K71Lj1HOiJmcQ2pnEZaZjM4sNPHYeopfm6UKt3vc/tTVktG12bVNquKKox5ywzXTqiXuYXOXB1pxhGa0pNRSdOaTb4ldxsYZs3IjMwyRXTLyc/Mj040d+pxUJRklLRVlKMtWtLnvbWZdnuTq0y8XaYxl6+RckUsDQ05qOmoadWo1dqyvJJ8yWxbDFXcquVYh7ppimHy9r8JLVKUrfvU5NdlmevD3I6JvKXn5pZJpVZ1q8oqS36apJr3Ur30tF9atsse71dURFP/AMeaKYnMvYlnHRWJ4PaWlpKF7LQ0nxR4789uIxbmrTqe9cZw8fPbI8IwVanFRekozSVlJS4pW23t2mWxcnOmXi5THq2vF1YwpylU+xFXldX1Lo5zWiJmcQyy/HkzLFHFaUaTb0VrUotanqvr40eq7dVHqkVRV6NcypkCE8o04RWjCpHfJqOq2i3paOy/u9rM9F2YtzPWGOqiNTYcZjMPgKcU0oJ6oxhHW7cbsv7vaYaaark92SZimExGEoZQoKVlJST0ZpWnF8Wp8as1xdAiqq3UTEVQ1zMzIMZSqTrxUnTqOlGL1x0o/ak1z8at+JsX7s+UR1YrdEesthr5w4elWVCUrSuo6ovRTlaybtZca6jXi1XNOrDJNdMTh4ufmQ6fB5V6cVGcLaWirKcW9HWlzq6d+hmbZ7k6tM+jzcpjGXvZc/UK/wDT1PLZht8cf17q4ZeVmTkNYehvlVfnKqT1/sQ44x6G+N/hsMl+5qqxHpDxboxGZaZndljheIeh/wBVO8aduf70/wAbdiRtWLeinz9ZYblWqXgszsYsAsoLADA9/MLlOh9Xyahh2jlz+6vdrjh2M5bcce3QOUq3VT8qJ1Nm5cNS7xS15GZjJAJANEFfEB2fOH9Rr/yKn+DOTb44/rdr4ZaPmRm9TxenOvdwg1FRTa0pWu7ta7JW4tpuX7s0YiGC1RFXnLZeD5OoYiNPRhGspw0Vao2ptpw18SeuPGa+btVOejLiiJx1fbPv9QqfxU/84k2fjgu8L92cavg69tf5qf8Aa54tccPVfDLkyZ1Go6PmC/8AiP8AmS/tE5+08bZtcKY/OXDUa0ozpT04S1yUKfHxppuV9gps11U5ifIm5TEvLy/nRSxNB06caik5QfvKKWqSfNJmS3ZqoqzLxVciYw2fOT9TrfwMwWuOGWvhlq25+vz9R8yp2f4yVv7PsNjaeGGK16y2HEP9JUv6ep/mv9GCOXP9ZJ4oeNujL/ofN+dX4vQsu59hm2Xq8Xuj18y1/wAGn11H4kjFf45e7fDC5qu8cRb5uv8A5Il3/wBf5BR1/rSMvRf/AJKa53WhZc7vo2Nu3yv+MFXG3jPJ/wDAr/wr/KJqWOZDPc4ZfuxtWMMNOU46UY0pSlH70VG7X4o8UxM1REPUziH58s0pYrBzWHnrqU7wkuKSdno35lJavxPVE6a41dEq86fJx2Ss7NWa40+NNczOpDTFlQGIAZQWBGB7uYPKVD6vk1DDtHLn91e7XHDshy2449ugcpVuqn5UDqbNy4al3ilr6MzGqAaASJIr4gOm5YzrwlXC1qcKt5SpTjFb3VV5OLSV3GyOfRYriqJmOraquUzExlr+ZWcMMI5wrXVObUtJJvRklZ3S1tNW4thmv2prxMerHbrinylsWMzgyep79aNSqrNONJ6d1xPSkkk1tuYKbV3Gn0j+sk10er82decOHxGEnTpVNKTcGloVFxSTetxS4j3Zs101xMwlddM04gs3s8aapRp4q8ZRSjp2clJLUrpXaf4EubPOc0lNyMYl6PtBgYa4yhf92lK/aonjdXZetdLXMh5yLDV6uknKlVqSnq+1FuTtJLn1WuuhfjnuWdVMd4Y6a8TPZss84MDU1ylBv96lK/fE191cjoy66Xi51ZZw9ahGGHd2qik7QlFWUZLnS2ozWbddNWZY66qZjEPcWdGEqK0p6nxxlTnb8fdsYdzcjoybykfaXB0Yve5Lbo06clfuS7WNzcn1TXTDUsXnDOeMWIiraHuxg3+xrum+nSfVfoNqmzEUaWKa/wDyy2ulnVhKsPzr0dsJwctfWk0zWmxcifJli5TL4ZTzxo04NYe852tH3XGEdjd0r9S7i0bPVM/+XklVyI9GuZr5xcElJVE5U5vSdtclL73Tfn6l+Oe9Z1x5esMdFen1bZ7T4JtTc1pLibpT0l0J6NzW3Nz0wzbylrOd+dEcTT3mgnoN3lKStpW1pJcyvZ69eo2LNiaZ1VMVy5mMQ9nKmdOFnhKtONW85UZwit7qq8nBpK7jbjMVFmuKomY6vdVynExl5WZmdEMPTlSxMnGMXenLRlLjfvQtFN8etdb6DJfszVOaXi3ciIxLy84amEq4xVKU9KnUu6sdGpDRnbj1xWqWri577TJbi5FGJjzh5q0zVmHhY5QVR719nm433vjM1GcebHVjPk/Mz1CAygsAsD38wuU6H1fJqGHaOXP7q92uOHYzltxx3dA5SrdVPyoHU2blw1LvFLX0ZmMkAkAkSQ0AkSVJEDQCQU0AkQJAVAUC3GFZcIlwI2BGAWAWygMAsILADKCyoDLALALALA97MLlKh9Xyahh2jlz+6vdrjh2PWctuOPboPKVbqp+VE6mzcuGpd4pa+jMxqgGgEgEiBoKSPISASCkmA0QVMBXAtwMuBlwMAjALAjALKAwCwgsAM9AsILKCwCwCwPezB5TofV8moYdo5c/ur3a44dkOW3HHd0HlKt1U/KgdTZuXDUu8UteRmYyQCQCQCRA0FJEkJECTBBJhSTASZBbgW4GXAy4GXAlwI2AWygsAsILYBZQWVAYBZQWAWAWB7+YPKdD6vk1DDtHKn91e7XHDshy2447ug8pVuqn5UDqbNy4al3ilryMzGqASASASEhogSYUkeQkwLcEEmFJMCpkFuBlwMuBlwJcCNlBbAjBkWEFsAtnoBhBZYBYBYBYEYHv5g8p0Pq+TUMO0cqf3V7tccOyHLbjju6DylW6qflQOps3LhqXeKWuozMZICoBIBIBJkCQCTJKkmQJMCpgJMKtwMuBbgZcCXAy4EuAWwiNgFsAtlBKgtgFlBbALAjALKPfzB5TofV8moYNp5U/ur3a44dlOW3HHN0HlKtfZT8qJ1Nm5cNO7xS14zvCogqASASAqYDRBUwpJkCuQVMBXAxMGVuFytwJcDLgS4TKXAjYEbALZQWyiNhBbKCwDcAsCMCMo97MLlOhb/wCvk1DDtHKn91e7XHDsd3sXa/8ARym44/uhcpVuqn5UDqbNy4ad3jlrpnY1RFVAJAJMCpgJMBJkFTASZFVMC3ILcC3Ay4GXAy4EuBLgS5RGygthEbALZQWwI2AWAQIBCj38wOU6H1fJqGDaeVP7q9WuOHZjlt1xzdC5SrdVPyoHU2blw07vHLXEZ2NQqkCAqAQCTAqAqZArgVMKtyC3GBlxgW5BlwJcDC4EuMCNlEYRLgFsoNwI2BACwIwCyiBGwZgcp0Pq+TUMG08qf3V7tccOzHLbrje6HylW6qflQOps3Lhp3uOWumdiVBVCrcgqYFQCTAtwEmBUyCpgW4GXAtwMuFZcDLgS4RlwJcCNgFsojYEuBGwDcCAQogRAjYMwOU6H1fJqGDaeVP7qyWuOHZjlt1x7dBpt5SrWT4qfM/hROps0xu4ad3jlrm9S+6+xmbMMeF3qX3X2MZgZvctj7GMwq73L7r7GMwKqctj7GMwLvctj7GMwEqctj7GMwKqb2PsYzAu9vY+xjMC729j7GMwKoPY+xkzBhdCWx9jHkM0JbH2MmYF0HsfYxmBmg9j7GMwM0HsfYxkZoPY+xjMCaD2PsYzAzQex9jL5COD2PsYzAm9vY+xlzBhN7f3X2MZgR05bH2MZgTe5bH2MZgTe5bH2MZgF05bH2MZgZvcvuvsYzAO9y2PsYzAzepfdfYxmETepfdfYxmDDYMwabWU6F0//AG8z+DUMO0TG7n91ZLXHDshy24/Jwl9B6wmWcJfQMGWcJfQMGWcJfQMGWcJfQMGWcJfQMGWcJfQMGWcJfQMGWcJfQMGWcJfQMGV4S+gYMs4S+gYMs4S+gYMs4S+gYMs4S+gYMs4S+gYMs4S+gYMs4S+gYMs4S+gYMs4S+gYMs4S+gYMpwl9AwZZwl9AwZZwl9AwZZwl9AwZZwl9AwZZwl9AwZZwl9AwZZwl9AwZZwl9AwZZwl9AwZZwl9AwZZwp9HeMG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 descr="data:image/jpeg;base64,/9j/4AAQSkZJRgABAQAAAQABAAD/2wCEAAkGBxQPDxQUDxQUFBQUFBQUFBQUFBQUFBQUFBQWFhQUFBQYHCggGBwlHBQUITEhJSksLi4uFx8zODMsNygtLisBCgoKDg0OFxAQFywcHBwsNywsLSwsLCwsLCwsLCssLCwsLCwsLCwsLCwsLCwsLCwsLCwsLCwsLCwsLCwsLCwsLP/AABEIAMQBAQMBEQACEQEDEQH/xAAbAAEBAAMBAQEAAAAAAAAAAAACAQAGBwUDBP/EAEQQAAIBAgEFDQUDDAIDAAAAAAABAgMRBAUGEiFRBxMUMTVBYXGRoaOz0hYiU1SDMlKBFyMlNEJicnN0sbLRJDMVQ2P/xAAZAQEBAAMBAAAAAAAAAAAAAAAAAQMEBQL/xAAsEQEAAQMBBgcBAQEAAwAAAAAAAQIDERIEEzIzQVEUITFSobHwcdGBIkJh/9oADAMBAAIRAxEAPwD1c/s88bhco1aWHraFOKp6Md7pStpU4ybvKLfG2dPZ9nt124mqPP8A607t2umuYiWvflEyj8x4ND0Gbwtn2/M/6x7653+lW6JlH5jwaHoHhbPt+Z/031zv9Kt0PKPzHg0PQPC2fb8yb653+lW6HlH5jwaHoHhbPt+ZN9c7/RflByj8x4ND0E8LZ9vzJvq+/wBF+UDKHzHhUPQPC2vb8yb6vv8ARLdAyh8x4VD0Dwtr2/Mm+ud1Wf8AlD5jwqHoHhbXt+ZXfXO/0az9yh8x4VH0Dwtn2/Mm+r7r7eZQ+P4VH0Dwtr2/Mm+r7ks+8ofH8Kj6CeGte35k31fdVn3j/mPCo+geGte35k31fdnt3j/j+FR9A8Na9vzJvq+6+3WP+P4VH0Dw1r2/Mm+r7r7dY/4/hUfQPDWvb9m+r7s9usf8fwqPoHhrXt+ZN9X3Z7dY/wCP4VH0Dw1r2/Zvq+6e3eP+P4VH0Dwtr2/Mm+r7o8+sf8fwqPoHhrXt+ZN9X3T27yh8fwqPoHhrXt+ZN9X3F5+ZQ+P4VH0F8La9vzJvq+6e3mUPmPCo+geFte35k31fcXn/AJQ+P4VH0Dwtr2/Mpvrnf6F5/wCUPmPCo+geFs+35k31zv8AQvdAyj8x4VD0Dwtr2/Mm+r7/AEL3Qco/MeDQ9A8LZ9vzP+m+r7/Q/lDyj8x4VD0Dwtn2/M/6b653+ke6HlH5jwaHoL4Wz7fmf9N9c7/SflEyj8x4ND0Dwtn2/M/6b653+k/KJlH5jwaHoHhbPt+Z/wBN9c7/AE2HMHPPG4rKNKliK2nTkqmlHe6Ub6NOUlrjFPjSMO0bPbptzNMef/WS1drqriJl1w5jccD3UuV8R1UfJgdjZeTH7q59/mS1RGyxEkA0iBJANIKSQDUSBxQDjEBKIC0SCqICsFVIDLAZogY4gFxAywQXEoLQAaALiAGgA0UBoAtBBaADRQQNs3LeV8P1VvJma218qf3VlsccO9nHdBwTdS5Xr9VHyYHY2Xkx+6uff5ktUSNliNIgcUFKKAaQDSIPokAkgHYgcUFKwC0QFohVUSCqIGWAzRALiBHEqBYA6IAaCDolAkgPm0AGigNAFoANFQWBtW5byvQ6q3kzNba+VP7qy2OOHezjug4Juor9L1+ql5MDsbLyY/dXPv8AMlqyRssR2IppAJAfSKIHFAfRRASiQfRIK+kUAlEikkAlECtAVIDLATRAjiBGgA0AXEqPnKIAcQgyRR82gPnJABoo+bALADRUbTuXL9L0Oqr5MzW2vlT+6stjjh3s47oOF7pmFlLKtdpamqXOvgwOvssxuo/dWjeidctZWBnsXajY1QxaZJYKezvRNUGmTWDns70NUGmSWDns70NUGmX0WEls70NUGmX0WFls70TVC4ko4WWzvQ1QYk1hpbO9DVBpl9IYdk1QuJNUGTVBiS3hjVBiS3pjVBiV3pjVBpld6Y1QumV3ljVBpliosaoNMpvLGqDTLN5Y1QaZB0XsGqE0yjovZ/YaoMSG8MuqDEg8O9neNUGmQeGls7y6oTTIPCy2d6GqDTIPCy2d6LqgxIPCS2d6GqE0yEsHLZ3oaoNMg8FPZ3oaoNMhLBT2d6GqDTIvAz2d6Lqg0y2bc0w0o5VoNrmq86+DUNfapibU/urJZiYrh3O/Q+45Dfcd3QeUq3VT8qB1Nm5cNS7xS14zsZIgqASASASRAkgEgpJHkVIBJAWwVUgLYDLAZYDLASwEsBGgg2AjQBZQWVBYBZQWAWBGAWUe/mDynQ+r5NQwbTyp/dXu1xw7KctuOO7oPKVbqp+VA6mzcuGpd4pa8jMxqgEgEkAkJCRAkFJECRAkgEkFWwFsBbEFsBlgJYCWKI0BLAFoJgWgIwA0egWEFlBYBaALAjA97MHlOh9Xyahh2jlT+6vdrjh2U5bccd3QeUq3VT8qJ1Nm5cNS7xS15GZjJAJAJAJIgSAaJKkiBJAJIKtgFYgSQGAWwGWAlgMsAWgI0UFoAtBBYBZYBZUBgFlBYBYBYHv5g8p0Pq+TUMO0cqr91e7XHDshy2447ug8pVuqn5UDqbNy4al3ilryMzGSASAaASIEgpo8hIBIKSASRAkBbAWwFsBlgMsAbASwBYBaKCwCwgsAM9AsILKCwCwCwPezB5TofV8moYdo5c/ur3a44dkOW3HHd0DlKt1U/KidTZuXDUu8UtfRmYyQCQCQkNEHsZLzbxOJjp0qfuPilJqKfVfW+sxV3qKfKZe6bdU+gZXyJVwehv6itPS0bSv9m177PtIUXKa/Qqomn1fhR7eSQUkAkQJIBJAVAfulkeuoOcqU4xirtyWjZbfeseN5RnGXrRPZ+Kx7eUAjQBYEYAZQWB+3/wALiNCU95qKMYuTco6KUUrt+9a+rYeN5RnGV0VeuHnM9vIM9AsIDLALALAIHvZhcpUPq+TUMO0cuf3V7tccOxaXQ+7/AGctuOQboHKVbqp+VA6mzcuGpd4pa8jMxkgEgGiSLJ2QHbMXVWFwkpQStRotxjxL3Ial0LUcmI1VYnrLdnyj+OXZezgnjtB1FCO96VtC/wC1o3vdv7qOhbtRRnHVq116nlqS2mR5h9EFJALi4yBIBLaAo8xJV1LOX9Trfy2c61xw2q+GXLWdFqoyiBBALALAE+JlHXct/qNf+nqeWzmW+OP626uGXHpHTaYXLALKgsAMoLALA9/MLlOh9Xyahh2jlz+6vdrjh2M5bcce3QOUq3VT8qJ1Nm5cNS7xS15GZjJAJANEkbHmTlSlha054h2i6bivdlLXpRfEk+ZMwbRRVXTEUslqqKZ83UsViI06cpz+xGLlJ2b91K71Lj1HOiJmcQ2pnEZaZjM4sNPHYeopfm6UKt3vc/tTVktG12bVNquKKox5ywzXTqiXuYXOXB1pxhGa0pNRSdOaTb4ldxsYZs3IjMwyRXTLyc/Mj040d+pxUJRklLRVlKMtWtLnvbWZdnuTq0y8XaYxl6+RckUsDQ05qOmoadWo1dqyvJJ8yWxbDFXcquVYh7ppimHy9r8JLVKUrfvU5NdlmevD3I6JvKXn5pZJpVZ1q8oqS36apJr3Ur30tF9atsse71dURFP/AMeaKYnMvYlnHRWJ4PaWlpKF7LQ0nxR4789uIxbmrTqe9cZw8fPbI8IwVanFRekozSVlJS4pW23t2mWxcnOmXi5THq2vF1YwpylU+xFXldX1Lo5zWiJmcQyy/HkzLFHFaUaTb0VrUotanqvr40eq7dVHqkVRV6NcypkCE8o04RWjCpHfJqOq2i3paOy/u9rM9F2YtzPWGOqiNTYcZjMPgKcU0oJ6oxhHW7cbsv7vaYaaark92SZimExGEoZQoKVlJST0ZpWnF8Wp8as1xdAiqq3UTEVQ1zMzIMZSqTrxUnTqOlGL1x0o/ak1z8at+JsX7s+UR1YrdEesthr5w4elWVCUrSuo6ovRTlaybtZca6jXi1XNOrDJNdMTh4ufmQ6fB5V6cVGcLaWirKcW9HWlzq6d+hmbZ7k6tM+jzcpjGXvZc/UK/wDT1PLZht8cf17q4ZeVmTkNYehvlVfnKqT1/sQ44x6G+N/hsMl+5qqxHpDxboxGZaZndljheIeh/wBVO8aduf70/wAbdiRtWLeinz9ZYblWqXgszsYsAsoLADA9/MLlOh9Xyahh2jlz+6vdrjh2M5bcce3QOUq3VT8qJ1Nm5cNS7xS15GZjJAJANEFfEB2fOH9Rr/yKn+DOTb44/rdr4ZaPmRm9TxenOvdwg1FRTa0pWu7ta7JW4tpuX7s0YiGC1RFXnLZeD5OoYiNPRhGspw0Vao2ptpw18SeuPGa+btVOejLiiJx1fbPv9QqfxU/84k2fjgu8L92cavg69tf5qf8Aa54tccPVfDLkyZ1Go6PmC/8AiP8AmS/tE5+08bZtcKY/OXDUa0ozpT04S1yUKfHxppuV9gps11U5ifIm5TEvLy/nRSxNB06caik5QfvKKWqSfNJmS3ZqoqzLxVciYw2fOT9TrfwMwWuOGWvhlq25+vz9R8yp2f4yVv7PsNjaeGGK16y2HEP9JUv6ep/mv9GCOXP9ZJ4oeNujL/ofN+dX4vQsu59hm2Xq8Xuj18y1/wAGn11H4kjFf45e7fDC5qu8cRb5uv8A5Il3/wBf5BR1/rSMvRf/AJKa53WhZc7vo2Nu3yv+MFXG3jPJ/wDAr/wr/KJqWOZDPc4ZfuxtWMMNOU46UY0pSlH70VG7X4o8UxM1REPUziH58s0pYrBzWHnrqU7wkuKSdno35lJavxPVE6a41dEq86fJx2Ss7NWa40+NNczOpDTFlQGIAZQWBGB7uYPKVD6vk1DDtHLn91e7XHDshy2449ugcpVuqn5UDqbNy4al3ilr6MzGqAaASJIr4gOm5YzrwlXC1qcKt5SpTjFb3VV5OLSV3GyOfRYriqJmOraquUzExlr+ZWcMMI5wrXVObUtJJvRklZ3S1tNW4thmv2prxMerHbrinylsWMzgyep79aNSqrNONJ6d1xPSkkk1tuYKbV3Gn0j+sk10er82decOHxGEnTpVNKTcGloVFxSTetxS4j3Zs101xMwlddM04gs3s8aapRp4q8ZRSjp2clJLUrpXaf4EubPOc0lNyMYl6PtBgYa4yhf92lK/aonjdXZetdLXMh5yLDV6uknKlVqSnq+1FuTtJLn1WuuhfjnuWdVMd4Y6a8TPZss84MDU1ylBv96lK/fE191cjoy66Xi51ZZw9ahGGHd2qik7QlFWUZLnS2ozWbddNWZY66qZjEPcWdGEqK0p6nxxlTnb8fdsYdzcjoybykfaXB0Yve5Lbo06clfuS7WNzcn1TXTDUsXnDOeMWIiraHuxg3+xrum+nSfVfoNqmzEUaWKa/wDyy2ulnVhKsPzr0dsJwctfWk0zWmxcifJli5TL4ZTzxo04NYe852tH3XGEdjd0r9S7i0bPVM/+XklVyI9GuZr5xcElJVE5U5vSdtclL73Tfn6l+Oe9Z1x5esMdFen1bZ7T4JtTc1pLibpT0l0J6NzW3Nz0wzbylrOd+dEcTT3mgnoN3lKStpW1pJcyvZ69eo2LNiaZ1VMVy5mMQ9nKmdOFnhKtONW85UZwit7qq8nBpK7jbjMVFmuKomY6vdVynExl5WZmdEMPTlSxMnGMXenLRlLjfvQtFN8etdb6DJfszVOaXi3ciIxLy84amEq4xVKU9KnUu6sdGpDRnbj1xWqWri577TJbi5FGJjzh5q0zVmHhY5QVR719nm433vjM1GcebHVjPk/Mz1CAygsAsD38wuU6H1fJqGHaOXP7q92uOHYzltxx3dA5SrdVPyoHU2blw1LvFLX0ZmMkAkAkSQ0AkSVJEDQCQU0AkQJAVAUC3GFZcIlwI2BGAWAWygMAsILADKCyoDLALALALA97MLlKh9Xyahh2jlz+6vdrjh2PWctuOPboPKVbqp+VE6mzcuGpd4pa+jMxqgGgEgEiBoKSPISASCkmA0QVMBXAtwMuBlwMAjALAjALKAwCwgsAM9AsILKCwCwCwPezB5TofV8moYdo5c/ur3a44dkOW3HHd0HlKt1U/KgdTZuXDUu8UteRmYyQCQCQCRA0FJEkJECTBBJhSTASZBbgW4GXAy4GXAlwI2AWygsAsILYBZQWVAYBZQWAWAWB7+YPKdD6vk1DDtHKn91e7XHDshy2447ug8pVuqn5UDqbNy4al3ilryMzGqASASASEhogSYUkeQkwLcEEmFJMCpkFuBlwMuBlwJcCNlBbAjBkWEFsAtnoBhBZYBYBYBYEYHv5g8p0Pq+TUMO0cqf3V7tccOyHLbjju6DylW6qflQOps3LhqXeKWuozMZICoBIBIBJkCQCTJKkmQJMCpgJMKtwMuBbgZcCXAy4EuAWwiNgFsAtlBKgtgFlBbALAjALKPfzB5TofV8moYNp5U/ur3a44dlOW3HHN0HlKtfZT8qJ1Nm5cNO7xS14zvCogqASASAqYDRBUwpJkCuQVMBXAxMGVuFytwJcDLgS4TKXAjYEbALZQWyiNhBbKCwDcAsCMCMo97MLlOhb/wCvk1DDtHKn91e7XHDsd3sXa/8ARym44/uhcpVuqn5UDqbNy4ad3jlrpnY1RFVAJAJMCpgJMBJkFTASZFVMC3ILcC3Ay4GXAy4EuBLgS5RGygthEbALZQWwI2AWAQIBCj38wOU6H1fJqGDaeVP7q9WuOHZjlt1xzdC5SrdVPyoHU2blw07vHLXEZ2NQqkCAqAQCTAqAqZArgVMKtyC3GBlxgW5BlwJcDC4EuMCNlEYRLgFsoNwI2BACwIwCyiBGwZgcp0Pq+TUMG08qf3V7tccOzHLbrje6HylW6qflQOps3Lhp3uOWumdiVBVCrcgqYFQCTAtwEmBUyCpgW4GXAtwMuFZcDLgS4RlwJcCNgFsojYEuBGwDcCAQogRAjYMwOU6H1fJqGDaeVP7qyWuOHZjlt1x7dBpt5SrWT4qfM/hROps0xu4ad3jlrm9S+6+xmbMMeF3qX3X2MZgZvctj7GMwq73L7r7GMwKqctj7GMwLvctj7GMwEqctj7GMwKqb2PsYzAu9vY+xjMC729j7GMwKoPY+xkzBhdCWx9jHkM0JbH2MmYF0HsfYxmBmg9j7GMwM0HsfYxkZoPY+xjMCaD2PsYzAzQex9jL5COD2PsYzAm9vY+xlzBhN7f3X2MZgR05bH2MZgTe5bH2MZgTe5bH2MZgF05bH2MZgZvcvuvsYzAO9y2PsYzAzepfdfYxmETepfdfYxmDDYMwabWU6F0//AG8z+DUMO0TG7n91ZLXHDshy24/Jwl9B6wmWcJfQMGWcJfQMGWcJfQMGWcJfQMGWcJfQMGWcJfQMGWcJfQMGWcJfQMGWcJfQMGV4S+gYMs4S+gYMs4S+gYMs4S+gYMs4S+gYMs4S+gYMs4S+gYMs4S+gYMs4S+gYMs4S+gYMs4S+gYMpwl9AwZZwl9AwZZwl9AwZZwl9AwZZwl9AwZZwl9AwZZwl9AwZZwl9AwZZwl9AwZZwl9AwZZwl9AwZZwp9HeMGX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6" descr="data:image/jpeg;base64,/9j/4AAQSkZJRgABAQAAAQABAAD/2wCEAAkGBxQQEhQUEBIVFBUUFRgXFBgUFRYWFhcZFRgWHRgYGBcYKCggGBolGxQVITEhJSkrLi4uFx8zODUsNygtLisBCgoKDg0OGxAQGjUmICUwLCw0Ly00Ky8sNCwsKzQsLCwsLzQvLCwsLCwsLCwsLCwsLCwsLCwsLCwsLCwsLCwsLP/AABEIALoBDwMBIgACEQEDEQH/xAAcAAACAgMBAQAAAAAAAAAAAAAABwUGAQQIAwL/xABOEAABAwIABwgOCAMIAgMAAAABAAIDBBEFBgcSITFBE1FUYXGRk9EUFRYXIjI0U3JzgaGxszNCUnSSssPSIzXBJCVEYoKDo8Ki4UNjlP/EABkBAAMBAQEAAAAAAAAAAAAAAAABAgMEBf/EACwRAAIBAwMCBAYDAQAAAAAAAAABAgMRURITMRQhBCIyM0FhcYGhsSNS8JH/2gAMAwEAAhEDEQA/AHihCEACEIQAIQhAAhCEAC+JpWsaXPcGtAuS4gAAbSTqC+0rMsWMN82iiNyc181tJ/8Arj5SbOt6O+tKcHOWlCk7K5fTjNRj/GU/TM61juoo+GU/TM61ScF5JYnRMNRNM2UtBe2Mx5rSfqjOaSbar32Kv5QMS4MHRRvhlle58mYRIWEAZrjozWjT4IW0aVKUtKkyHKSV7DrikDgHNIc0i4INwQdRBGsL6Vaycfy2m9B353KyrnkrNotcAhCFIwQhCABCEIAEIQgAQhCABCEIAEIQgAQhCABCEIAEIQgAQhCABCEIAEIQgAQhCAI7GDCzKOnknk1MbcDa5x0NaOMkgJV5NcEvwhWvrKnwhG/PJOp0ztLQOJg08XgL0yo4ZdWVUdFT+EI3hpA+vM7RbkaDa+wl28mbizgZtFTRwM05g8J32nnS53tPMLDYur2qfzl+jP1S+hITyZoulFlfwlnOhgGki8r9+5u1g/PzhNeuOgcqTWOo/viP06b4tS8KvPfA6nA2cU8HGlo4IXeMyMZ3pHS4cgJIUshC527u5YIQhIAQhCABVjHDHSDB7c0/xJiLtiadPEXn6jfedgKhspeOslE4U9O20j2B5kOnMa4uAzW7XeCdJ1bx2QeK+IJe7d8I3c5xztycSSSfrTO2n/Lz7y6IUopa58fshyd7II8qFa4XbRMIOohsxB9o1r675ldwFv4Jkw2NzQA0WAFgBoAA2ADUFm6Nyn/T8hpeRd98yu4C38EyO+ZXcBb+CZMS6Lo3If0DS8i6dlNrgLmiaANZLJrBWbFHKJBWWjmtBMdAaTdj/Qedv+U6d66n7ql405P4qm8lNmwynSW2/hPPGB4h4xzbU1KlLs1b5haSGUhJqgwnhqkbuQikkDTYF8e62G814OlvtP8ARbXdHhw/4c9B1lJ+HeV/0NfyGLjPh5lBAZ5GucAQ0Nba5Ljo16AFSu+9FwWT8bFVsbML4Tlgza6PMiL26dyDPCFyNPsKiMFRgxi4B0nWBvren4eOm8u/0IlN37F/778XBZPxsWe+/FwWT8bFS9yb9kcwWNyb9kcwV7FLAtyRde+/FwWT8bFZ8Tcb48JiXc43xuiLc4OsdD87NII9B3Mk/VRjMf4I8V2wbxVvyHa63kp/11nVowVNySHGbbsNVCoeUDHmTB00cUUTHF0e6Oc8utpc4AANt9k6eNVzvpVvBYvwy9awj4ecldGjmkN9CUHfSreCx/gl60d9Kt4LH+CXrT6WoLcQ30JPPyq1jddNCOVso+JTNxYwqaylinLcwyNuWg3AIJBsd64UVKMoK7GpJ8EooDHbD4oKV8otuh8CEHa9wNjbaALuPEFnGLG2loQd2kBfbRGwh0h/0/VHGbBK6Q1eMVSLN3OGM2vrZE02vc/XkIA0cQ1DSqpUr+aXApS+C5JjJBgAve+umudLmxF2tzj9JJxnSW343JrrVwZQsp4mRRCzI2hrRxDad8nWTxraUVamuVxxVkadedXtSbx2NsLxk6AH01+dqdskQdrCpuM+TqKum3bdnxuLQ1wAa4HN1EX0jQroTjGXmCaui19sofPR/jb1o7ZQ+ej/ABt60vO89Fwp/RsR3nouFP6NiNFL+34FeWBkwzteLscHDfaQRzheiTuEcR67BmdPQVBcxoLnZhzHgNFznMN2SAAf+la8muN0uERK2drc+EMOey4Dg/P1t2HwNm/sSnRtHVF3Q1LvZl3QhCxKErlj/mDPu8fzJU1o4y42CVOWD+Ys9RH8yVOhjABYLpre3AiPLPOOnA2X5V97k3eHMF9oXMWfG5jeHMEbmN4cwX2hAHzuY3hzLWlpPs8y20IAjex3b3wR2O7eUkhAC5yswkUTSR/87PyvS8wT9GOU/FM/LH5APXs+D0sME/RjlPxXo+H9r7mFTk3EIQtSDyq/Ef6LvgVbch2us5IP11UqvxH+i74FW7IdrrOSD9dRW9p/b9lQ9RF5afLY/uzfmSr53Ub4519ZaPLYvuzfmSqKRTX8cQlySe6j7Q5wjdR9oc4UYhVYm55YzvBjbYg+H/QqXwBi5hSqpo9xqNzpyDmAzOYLZxv4MYJ131qu4a8Rvpf0KdGTf+W03ou/O9RWm4QTWS4K7K5gTJPEw51XK6Y3uWMvGw8rr5zvYQmDR0jIWBkTGsY0Wa1oAA9gXuhcE6kp+pmyilwCEIUDBCEIAEIQgCPxh8lqPUS/kcltkO8er9CH4zJk4w+S1HqJfyOS2yHePV+hD8Zl00/Zn9v2RL1IbKEIXMWJXK9/MY/URfMlTqSWyu/zKP1EXzJU6V01vRAiPLBCELmLBCEIAEIQgAQhCAKLlj8gb69n5XpY4J+jHKfimfli8gHr2fB6WGCR/CHKfiV6Phva+5hU5NtCzbiRbiWpB41f0b/Rd8CrdkO11n+x+uqjWD+G/wBF3wKt+Q7/ABn+x+sore0/t+yoeoistHlsX3ZvzJVFKVy0eWxfdm/MlUUnS9uIT5BCEKiSPw14jfS/oU5smn8tpuR/zHpM4a8Rvpf0Kc2TT+W03I/5j1j4r219TSnyWdCELzzYEIQgAQhCABCEIAj8YfJaj1Ev5HJbZDvHq/Qh+MyYuMswFLUDbuEv5HJdZDvHq/Qh+My6afsz+37IfqQ2UIQuYsS2Vv8AmcfqYfmSp0ql484hjCLxMyUxytYGeEM6NwaXEXtpabuOkX5FUYKvDWCzuZjfOzU27H1DP9L2We3kJHIuppVYRSfdGfpbuOJCU3d1hfgA/wDy1P7lh2PmFwLmhAA13pan9ynpp/L/AKPWhtIVAxBx5mr3ysnjjGY0OaY85ugmxBDiee6vcMudqWU4ODsyk7nohCr2POMQwfSukFjI45kIOm7ztI3mgEnkttUxi5OyBux6YzY10+D2/wAZ13kXbGzTI7jt9UcZsEvn484Swg4twfBmNBtdjRI4elI/wG6NlgvLEPE44Sc6srnOexzzYE+FM4ay52xgOiwtqtoA0t2lpmRNDI2NYxos1rQA0DiAXQ9ul2td/ghXkJHG3BGE44BLXzFzC9ozDMXEOINjmNGZosdN1rYBna2FoL2g3doLgD4xTmxowAzCEG4yOc0ZwcHMtcFurXcEaSPaqd3oYOEzc0fUtoeIi42l2+hLg79itdlM84z8QR2UzzjPxBWXvQwcJm5o+pHehg4TNzR9Se9SyLRIqeEKlhikAe0ksdazhvFWHId/jP8AZ/WW33oYOEzc0fUrPihinFg1sgje95lILnPzfq3zQA0Cw0nnUVa0HTcUyoxadxcZaPLYvuzfmSqKUrlo8ti+7N+ZKoDtjH9r3O6lvSX8cSJ8m0havbGP7Xud1I7Yx/a9zupXZknjhrxG+l/QpqZO3f3fB/r+Y9KXClUx7QGm5BvqI2HfVpxdyavrKeOcVTWCQEhpiLrWcRrzhvbyzrxi4JSdi4N37DULuP3oa/ePvS9GR9+2sb0B/etPCWTSqowJqObdXs02Y0xSDjbpOdyfHUuRU6b7Kf4NNUsDXiq7eNp4179lN3/cUrcWsoYJ3KvGY8HN3SxAuNFpGfUPGNHEFcu3lNwqDpo+tROlKLs0NSTLB2U3f9xWOym7/uKgO3lNwqDpo+tHbym4VB00fWo0vA7k/wBlN3/cV5y1f2VCdvKbhUHTR9a8K3GakhYXuqYiBsY9r3HiDWm5KFCWAujZw8f7NUX8zL+RypWQ7x6v0YfjMomtwpWYcl3CmYWQg3Lb2aBsdM8a+Jo9gJF0zMTMUo8GxkNcXySW3V50Xzb2DW7GjOPHpXTJbdNxfLI9UrosaEIXIaAhCEAC1sJfRSerd+UrZWnhmUMp5nONmtieSTsAaU1yAosjv00/qW/mThoR4PtSfyOtO61BtoETAeUuOj3HmTipB4IW/ivcZFP0nskjjJWPw3hJsEB/hNJjjI0gNGmWX220b4Dd9XjKnjH2JTblGbS1F2i2trPru4tYaON19i1MkeLm4QGpkbaSceBfW2LZ+I+FyZqdL+ODqPnhCl3di80FGyCNkUYzWRtDWjiAsthCFzGgIQhAAhCEACEIQBC4exVpa4tdUxZzmCzXBzmG2uxLSLi++orvaYO8y7ppf3K3oVqpNKyYtKKh3tMHeZd00v7kd7TB3mXdNL+5W9Ce7U/sw0rBT+9pg7zLuml/crRQUTII2xQtDGMFmtGwe3WthCmU5S5YJJAhCFIyuYz4l01f4UjSyTzkdg8jedcEOHKNGyyrfehp+Ez/APH+1MdC0jWnFWTJcUxc96Gn4TP/AMf7Ud6Gn4TP/wAf7UxkKuoqZDRHAue9DT8Jn/4/2obkipri9RORt+j/AGpjIR1FTIaImlgnBUVJGIqeMMYNg1k77jrceMrdQhYt35KBCEIAEIQgAVLyt1jo8Hua3RusjI3H/LpcefMtyEq6Kj5X6d76FuYxzs2ZjnZoJsM14ubbLkc60o+4iZcGnknwcG0eeNcz3Ocd4MJYB/4uP+oq/wA0rYmOc8hrGNLnE6gGi5J9gSYxax4qKGnZAyjzwwuOc7dATnOLtQH+ZGMmPFXXQOgFKY2vIzywSOc4A3zdWom3LqXROhOU2/hclTSR5UcbsPYULng7iNJH2YGHwWcTnE87nbyd7GgAACwAsANQA2KrZOMXOwaUbo2001ny74+yz/SDp4y5WtZV5qUrLhDgrLuCEIWBYIQhAAhCEACEIQBHYQw5T07gyeeONxaHAPcAbEkA2Oy7TzLW7rKLhcPSBLnK55cz7sz5kypK7afhYyipXOeVZp2H53WUXC4ekCO6yi4XD0gSDutltBKdUMh5I39St+DgviLeeB591lFwuHpAjusouFw9IEhpYnMNntLTvOBB5ivlHRxyG+8D77rKLhcPSBHdZRcLh6QJCIT6OOQ33gffdZRcLh6QI7rKLhcPSBIRCOjjkN94H33WUXC4ekCO6yi4XD0gSEQjo45DfeB991lFwuHpAjusouFw9IEhEI6OOQ33gffdZRcLh6QI7rKLhcPSBIRCOjjkN94H33WUXC4ekCO6yi4XD0gSDQCjo45DfeB+d1lFwuHpAjusouFw9IEhEI6OOQ33gffdZRcLh6QI7rKLhcPSBIRCOjjkN94H33WUXC4ekCO6yi4XD0gSEQjo45DfeB991lFwuHpAjusouFw9IEhEI6OOQ33gffdZRcLh6QI7rKLhcPSBIRCOjjkN94H33WUXC4ekCO6yi4XD0gSEWCUdHHIb7wPzusouFw9IEd1lFwuHpAkIhHRxyG+8D77rKLhcPSBbuDcLwVOduEzJcy2dmODrZ17Xtv5p5lzumRkZ11fJB+us6vhowg5JlQquUrEZlc8uZ92Z8yZUklXbK55az7sz5kyqtJgmeZudDBJI29rsY5wuNlxt0hdVFpUlcxn6mOXEvFmOjhYSwGZzQ6R5FyCRfNadjRe2jXa6sT5Wt8ZwHKQFlmociVGUvBFRPW50cEsjBEwAtY5zQbuJAI5V50Fuz8zOpvRHsiOynPDq9xBBG5x6jfYVVFtdqphIItxkEhFxHmOz7WJvm69QK2e5yr4LP0T+penDTCKVzkd272IxC3Z8DVDBd9NM0b5ieBz2WiCrTT4JsZQsLfocC1E4vDBK8faaw5vsdqQ2lyCVzRQpmTFOtbrpJfY2/wAFF1NJJEbSxvjO89jmn/yCSlF8MbTR5IX1HGXENaC5x1BoJJ5ANJUtFipWuFxSy+1ub7nWKHJLlgk3wQ6w7Ut+uwNUQC80EjBvuYc38WpR7tRTTT4E1YeeBcVaNsUTuxoi4saSXNzzctBJ8K6oWVeBrKqIMa1o3AaGgAePJsCa2CfoIfVM/KEuMqGDJp6yPcYZJLQNvmMc4Dw5NZGgLzaEv5e7OqovL2F4hTLsUq0C5pZfYATzA3UTUQOjcWyNcxw1te0tcPYdK9FSi+GczTXJ8IWFv0OBaicXhp5XjYWsOb+LUm2lyK1zRQpebFatYLmlltxNzvc26iXsLSQ4EEawQQRyg6klJPhjaa5MIWFtUODppzaGKSS2vMY5wHKRoCbaXIjWQpl2KdaBfsSXmB9w0qKqaZ8Ts2VjmO3ntLTzFJSi+GNprkn8n+Do6msbHOwPZmPdYkgXFrauVN+lwBSxfR00LeMRtvz2ulVks8vb6qT/AKpzlef4uT12udNFLSc1BZWApGHAVS9ocymmc1wu0iNxBB1EG2kL0W0uTmtcj0yMjOur5IP11Qq3Bc0ABmhkjBNgXsc0E7wvyK+5GddXyQfrrDxDTpO3+7l0vWiMyueWs+7M+ZMp7JhhWCGjc2WeKN27ONnyNabFrNNidWgqByu+Ws+7M+ZMqSQpjT3KKQ3LTNs6VC0qrC8ETs2WeKN1r5r5GtNjqNiVuM1DkSayqeXn1Uf/AGXDRp7ktJ0TlpVyZosJQuw5NM6aMRtjsx5e0MJDI26HE2PjP5ir33Q0nCoOlZ1pIYCxfnrXEU7LhvjOcc1jb753+IXKtDMltTbTNCDxZ5/oumrSp3ScuFYyhOXwQ1aeoZIM6NzXtO1pDhzhUXKji9G6A1UbQ2SMtzyBbPa4hvhb5BIN966k8RMWJMHiYSSMeJC0gMztBbnAk337t5lvY9D+wVPqz8QueD0VFpZo/NHuUfJlisye9TUND2tdmxMdpaXDxnOG0DQAN+/EmfU1LIWl0j2xsbrLiGtHtOhV/Js22DoLbd0P/K9QmWNx3GnGwyk+0MNviedXO9WtpbEvJC5aGY10RNhVwe2Ro95VLys1TJmUu4vbJ4Ug8BwdpIZbUlutvA7f7RB66L87V0x8MoPUnwZOq5Kw7cUsW46GFoDQZSBur7aSdoB2NB1D+q+8M410lI/MnlzX2vmhr3kA6ic0G3tU0qlhrECnq53zySzB0hBIaWZozWtaLXaTqaNq4YuMpXqM3aaVolloayOojEkTg+N40EajsIseMEEFKfKfi4yle2aBobHLcOaNDWvAv4I2Ai+jZmlM7F7ArKKEQxOe5oc513kE+EbnUALexVjLAP7Ez17flyrShLTVSjwTUV4dy34J+gh9Uz8oWK/CcNOLzysjB1Z7g2/JfWs4J+gh9Uz8oStyveWRfd2/nkUUqeuekqctMbjSwfhKGoBdBKyQA2JY4Osd421KEygYHZU0cri0Z8LHSRu2jMFyL7xAItybyp2R4/2icbDEL+x4t8TzpkYf8lqPUyfkcqnHaqWQk9ce4t8mOLDKjOqZ2h7WOzY2u0tLgAS4jba4A2XvvBNGoqGRNLpHNYxo0ucQ1o9p0BVnJeP7ui43S36R3Uo7LA49iwi+gzi/HZj7Kp3qVtLzYUfLC5bcHYap6gkQTxyEaSGPBIG/bXbjWhjbizHXREFoEoB3KTaDsBO1p2j+qVGIDiMI01ja7nA8hjfoT2U1YbM1pY4S1ruI7EXF3s2pLZQRHCM6UaiTewZxXIN+JpTrghZEwNY1rGNGgNAa0AcQ1KlZOWAVOErD/EW9gfMp3HtxFBU2Nv4ZHsJAPuKqvJzqW+gqaUY3NqmxhpZH7nHUwuedAa2RpJO8N88i9sLYKiqozHOwOadV9bTvtP1TxrnmNxBBBsQQQRsIOgrpNqVeltNWYU5673FNiRg11Lhd8LjcxskAO+0hpafa0gpslUVo/v8APHTaeYdSvTkq8tTTeEOmrJoRmI2LhrpwHg7jHZ0p395g43W5geJPBzmxtJNmtaLnYGho9wACjcWcCMoYGxM0kaXu2vefGd/QbwAVOysYecwNpGAgSND5HaRnNubMB26W3PsG0qpydepZcCSVONynY54wmvqC4X3Jl2wj/LtcRvusDyWGxWvIzrq+SD9dLdMjIzrq+SD9dddeKjRaXy/ZjTd53ZGZXPLmfdmfMmVJKu2Vzy5n3ZnzJlSSroe2ianqZ0ozUORJrKp5efVR/wDZMtuN1FYf2uH8YSsyi10dRWF8L2yM3Ngzmm4uM64v7Vx+Fi1U7o2qtOIysndO1mD4M0eMHPdxuc43vyaB7AvjHrGWTB7I3RRB+e4gudfNbYCw0bTc7diqWT3HOOmj7HqiWsBJjfYkDONy11tI0kkHjOrQr67Giitc1lPb1rCea91E4SjUbauVGScezI7EbGGeubI6eERtbm7mWteA++dnWLtdrN1b628evIKn1Z+IWqzHyiMojE2ixJkcM2MW2ZzrXJ4hbQtTHDGSkloqhkdTE97oyGta8Ek3GgBLRLWnpsPUtPJsZMKgPwfGBrY6RruI57nD3OC18p2BZqqCMwML3RyElotctLSCRfWQbaONL3E7Gl+D5D4JfE+26MvY6NTm7M63PzENSgx1oZgCKhjDvSncyOLwrA+wlaVITp1NaRMZRlGzFAzFmsJsKSf2xuHvOhfU2CJ6GSCWqiMbd1a4Xc0k7m5pdoaTbRvpzyYz0bRprKf2TRn3ApeZTsPU9WIG08gkLC8usHWGcG20kWOo6ltTrznKzXYiVOMVe42GuuLjUdSXWOZwpHUvNK6Z0Ds0sETWvzfBAc0ixcPCBPtWniZlAbDG2Cszs1gAZI0ZxDRqa9o06NhF+Tar1BjVRPFxVwD0pGtPM6xXNonSl3jc01Ka5FtHV4adq7K9sQb73NCjsanYREbG4QL8xziWB5iPhNGuzNI0P276bcmNFE3XWU/slYTzApd5T8PU9WIW08gkLC/OsHADODbaSADqOpb0puU15EvsZzilHkaOCfoIfVM/KEuMqeDJpqqN0UMsjRCASyNzgDnyG12jXpHOrRgfHOi3KNpqWtLWNBDw5liGgHS4AKUbjNRnVWU/TR9a54a6c9VjWWmStcqGS3AE8D5ZZ43RhzAxgeLOOm5ObrA0DXvq5YzzBlHUuOyCT3sIHvK1anG+hjBJqojxMcJDzMuUvMeceOzG7hThzYrgvc7Q6S2kC31W3sd82GrbShOrU1NCvGEbJlwyVzh1A1o1skka7lLs4e54WcpeB5aqmYIG57o5A8tFrkZrgbX1kZwNuVLjE/Gh+D5CbF8T7boy9jo1OaftD38xDUocd6GUA9kMYdol/hkfi0cxKqrCcKmtL5ihKMo6WUHELFmqFZFLJC+NkRc5xkaW3u1wAAOkm7vinAVDS41UTRc1cB9GRrjzNuVS8cMobHxuhos454LXSkFtgdYYDpuRtNrbOKZKpWlwNOMFybWTKua+pr7Hx5N0bxtL5NI/E3nVuxpoHVFJPFHbPewht9AJGkC+y9rJG4CwtJRzNmitdugg6nNOtp4jYe0ApuYJx/o52jPk3F21sugDkf4pHtCuvSlGeqJNOaasxY0WKFZJI1nY0jLuAc57bMaL6TnHQbcV0+Aog40UQF+zKfpmfC6r+MGUeCJpbS/xpNQNiI2nfJNs7kGvfCibqVmuxUVGC5PCCcPw++31IM08oa0n8yvxSTxDwo2Ov3aplDc5shc95sC59jr4zdNE43UXC4fxhFem00kvggpyVmyGyaYydkw7jK68sIGk63x6g7jI0A+w7VIY9Yu9nU5DAN2ju6I7/wBpnI4DnAOxJrA+En0szJovGYb22OG1p4iNCdVNjnRPY1xqY2FwBzXuAc0nYRvhVWpSpz1QJhNSjaQiiLaCLEaCDoII2FMjIzrq+SD9dQOUKKmdNu9JNG8S/SNY4Etf9q287bx8qnsjOur5IP110VpaqLf+5M4K1SxpZVqSR9awsje8djsF2sc4X3SbRcDXpHOqd2tm8xL0b+pdEhZXNDxbhFRsayo3d7nOva2bzEvRP6ljtbN5iXo39S6LQq614J2Fk507WzeYl6N/Us9rZvMS9G/qXRSE+teA2Fk517WzeYl6N/UjtbN5iXo39S6KQl1rwGwsnOva2bzEvRv6ljtbN5iXo39S6LQn1rwGwsnOna2bzEvRP6kdrZvMS9G/qXRaEuteA2Fk517WzeYl6N/UsdrZvMS9G/qXRaE+teA2Fk517WzeYl6J/UjtbN5iXo39S6KQjrXgNhZOdO1s3mJeif1LPa2bzEvRv6l0UhHWvAbCyc69rZvMS9G/qR2tm8xL0b+pdFIR1rwGwsnOva2bzEvRv6ljtbN5iXo39S6LQl1rwGwsnOva2bzEvRv6ljtbN5iXon9S6LQn1rwGwsnOva2bzEvRv6kdrZvMS9G/qXRSEuteA2Fk507WzeYl6N/Us9rZvMS9G/qXRSE+teA2Fk517WzeYl6N/UsdrZvMS9G/qXRaEuteA2Fk517WzeYl6N/UsdrZvMS9G/qXRaEda8BsLJzr2tm8xL0b+pMPJBTPjNXujHsuIbZ7XNvbdr2vr1jnTHQFFTxTnFxsVGlpd7n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4" y="2305050"/>
            <a:ext cx="2581275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86200" y="247489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hlinkClick r:id="rId7"/>
              </a:rPr>
              <a:t>Merle Headings</a:t>
            </a:r>
            <a:r>
              <a:rPr lang="en-US" sz="2800" dirty="0"/>
              <a:t> so true, so </a:t>
            </a:r>
            <a:r>
              <a:rPr lang="en-US" sz="2800" dirty="0" smtClean="0"/>
              <a:t>true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806450" y="505968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hlinkClick r:id="rId8"/>
              </a:rPr>
              <a:t>William </a:t>
            </a:r>
            <a:r>
              <a:rPr lang="en-US" sz="2800" b="1" dirty="0" err="1" smtClean="0">
                <a:hlinkClick r:id="rId8"/>
              </a:rPr>
              <a:t>Railey</a:t>
            </a:r>
            <a:r>
              <a:rPr lang="en-US" sz="2800" dirty="0" smtClean="0"/>
              <a:t> Yes &amp; Amen!!!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204" y="413304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>
                <a:hlinkClick r:id="rId9"/>
              </a:rPr>
              <a:t>Bosco</a:t>
            </a:r>
            <a:r>
              <a:rPr lang="en-US" sz="2800" b="1" dirty="0">
                <a:hlinkClick r:id="rId9"/>
              </a:rPr>
              <a:t> </a:t>
            </a:r>
            <a:r>
              <a:rPr lang="en-US" sz="2800" b="1" dirty="0" err="1">
                <a:hlinkClick r:id="rId9"/>
              </a:rPr>
              <a:t>Otiato</a:t>
            </a:r>
            <a:r>
              <a:rPr lang="en-US" sz="2800" dirty="0"/>
              <a:t> Amen...and thanks b t </a:t>
            </a:r>
            <a:r>
              <a:rPr lang="en-US" sz="2800" dirty="0" smtClean="0"/>
              <a:t>God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878179" y="532129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hlinkClick r:id="rId10"/>
              </a:rPr>
              <a:t>Sam </a:t>
            </a:r>
            <a:r>
              <a:rPr lang="en-US" sz="2800" b="1" dirty="0" err="1">
                <a:hlinkClick r:id="rId10"/>
              </a:rPr>
              <a:t>Wikotui</a:t>
            </a:r>
            <a:r>
              <a:rPr lang="en-US" sz="2800" dirty="0"/>
              <a:t> yes easy to forget in every day life until we are reminded in some </a:t>
            </a:r>
            <a:r>
              <a:rPr lang="en-US" sz="2800" dirty="0" smtClean="0"/>
              <a:t>way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3308349" y="178183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>
                <a:hlinkClick r:id="rId11"/>
              </a:rPr>
              <a:t>Iyke</a:t>
            </a:r>
            <a:r>
              <a:rPr lang="en-US" sz="2800" b="1" dirty="0">
                <a:hlinkClick r:id="rId11"/>
              </a:rPr>
              <a:t> Vince</a:t>
            </a:r>
            <a:r>
              <a:rPr lang="en-US" sz="2800" dirty="0"/>
              <a:t> Thank you </a:t>
            </a:r>
            <a:r>
              <a:rPr lang="en-US" sz="2800" dirty="0" smtClean="0"/>
              <a:t>Jesus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733800" y="30273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>
                <a:hlinkClick r:id="rId12"/>
              </a:rPr>
              <a:t>Hena</a:t>
            </a:r>
            <a:r>
              <a:rPr lang="en-US" sz="2800" b="1" dirty="0">
                <a:hlinkClick r:id="rId12"/>
              </a:rPr>
              <a:t> Kim</a:t>
            </a:r>
            <a:r>
              <a:rPr lang="en-US" sz="2800" dirty="0"/>
              <a:t> Amen!!!!!!!</a:t>
            </a:r>
          </a:p>
          <a:p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2362200" y="4267200"/>
            <a:ext cx="4087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hlinkClick r:id="rId13"/>
              </a:rPr>
              <a:t>Filomeno</a:t>
            </a:r>
            <a:r>
              <a:rPr lang="en-US" sz="2800" b="1" dirty="0">
                <a:hlinkClick r:id="rId13"/>
              </a:rPr>
              <a:t> Escobar</a:t>
            </a:r>
            <a:r>
              <a:rPr lang="en-US" sz="2800" dirty="0"/>
              <a:t> Amen!!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3800" y="361211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14"/>
              </a:rPr>
              <a:t>Beth </a:t>
            </a:r>
            <a:r>
              <a:rPr lang="en-US" b="1" dirty="0" err="1">
                <a:hlinkClick r:id="rId14"/>
              </a:rPr>
              <a:t>Ndemi</a:t>
            </a:r>
            <a:r>
              <a:rPr lang="en-US" dirty="0"/>
              <a:t> Amen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43400" y="26580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15"/>
              </a:rPr>
              <a:t>Hephzibah </a:t>
            </a:r>
            <a:r>
              <a:rPr lang="en-US" b="1" dirty="0" err="1">
                <a:hlinkClick r:id="rId15"/>
              </a:rPr>
              <a:t>Hemalatha</a:t>
            </a:r>
            <a:r>
              <a:rPr lang="en-US" dirty="0"/>
              <a:t> </a:t>
            </a:r>
            <a:r>
              <a:rPr lang="en-US" dirty="0" smtClean="0"/>
              <a:t>amen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41625" y="48750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16"/>
              </a:rPr>
              <a:t>Elaine Moore</a:t>
            </a:r>
            <a:r>
              <a:rPr lang="en-US" dirty="0"/>
              <a:t> Amen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3800" y="36582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hlinkClick r:id="rId17"/>
              </a:rPr>
              <a:t>Prema</a:t>
            </a:r>
            <a:r>
              <a:rPr lang="en-US" b="1" dirty="0">
                <a:hlinkClick r:id="rId17"/>
              </a:rPr>
              <a:t> </a:t>
            </a:r>
            <a:r>
              <a:rPr lang="en-US" b="1" dirty="0" err="1">
                <a:hlinkClick r:id="rId17"/>
              </a:rPr>
              <a:t>Deshen</a:t>
            </a:r>
            <a:r>
              <a:rPr lang="en-US" dirty="0"/>
              <a:t> You are awesome LORD, your Love is </a:t>
            </a:r>
            <a:r>
              <a:rPr lang="en-US" dirty="0" smtClean="0"/>
              <a:t>Amazing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74675" y="597229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hlinkClick r:id="rId18"/>
              </a:rPr>
              <a:t>Sathvika</a:t>
            </a:r>
            <a:r>
              <a:rPr lang="en-US" b="1" dirty="0">
                <a:hlinkClick r:id="rId18"/>
              </a:rPr>
              <a:t> </a:t>
            </a:r>
            <a:r>
              <a:rPr lang="en-US" b="1" dirty="0" err="1">
                <a:hlinkClick r:id="rId18"/>
              </a:rPr>
              <a:t>Gurindapalli</a:t>
            </a:r>
            <a:r>
              <a:rPr lang="en-US" dirty="0"/>
              <a:t> glory to god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0" y="167900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hlinkClick r:id="rId19"/>
              </a:rPr>
              <a:t>Sanda</a:t>
            </a:r>
            <a:r>
              <a:rPr lang="en-US" b="1" dirty="0">
                <a:hlinkClick r:id="rId19"/>
              </a:rPr>
              <a:t> Laura </a:t>
            </a:r>
            <a:r>
              <a:rPr lang="en-US" b="1" dirty="0" err="1">
                <a:hlinkClick r:id="rId19"/>
              </a:rPr>
              <a:t>Simorangkir</a:t>
            </a:r>
            <a:r>
              <a:rPr lang="en-US" dirty="0"/>
              <a:t> </a:t>
            </a:r>
            <a:r>
              <a:rPr lang="en-US" dirty="0" smtClean="0"/>
              <a:t>Amen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3197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hlinkClick r:id="rId20"/>
              </a:rPr>
              <a:t>Dolca</a:t>
            </a:r>
            <a:r>
              <a:rPr lang="en-US" b="1" dirty="0">
                <a:hlinkClick r:id="rId20"/>
              </a:rPr>
              <a:t> Gonzalez-Rios</a:t>
            </a:r>
            <a:r>
              <a:rPr lang="en-US" dirty="0"/>
              <a:t> Amen!!!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4675" y="4790420"/>
            <a:ext cx="2228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hlinkClick r:id="rId21"/>
              </a:rPr>
              <a:t>Marcio</a:t>
            </a:r>
            <a:r>
              <a:rPr lang="en-US" b="1" dirty="0">
                <a:hlinkClick r:id="rId21"/>
              </a:rPr>
              <a:t> Fortes</a:t>
            </a:r>
            <a:r>
              <a:rPr lang="en-US" dirty="0"/>
              <a:t> </a:t>
            </a:r>
            <a:r>
              <a:rPr lang="en-US" dirty="0" err="1"/>
              <a:t>Amém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  <p:bldP spid="17" grpId="0"/>
      <p:bldP spid="18" grpId="0"/>
      <p:bldP spid="19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14:6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200" dirty="0"/>
              <a:t> </a:t>
            </a:r>
            <a:r>
              <a:rPr lang="en-US" sz="7800" b="1" dirty="0" smtClean="0"/>
              <a:t>Jesus </a:t>
            </a:r>
          </a:p>
          <a:p>
            <a:pPr marL="0" indent="0">
              <a:buNone/>
            </a:pPr>
            <a:r>
              <a:rPr lang="en-US" sz="5200" dirty="0" smtClean="0"/>
              <a:t>     </a:t>
            </a:r>
            <a:r>
              <a:rPr lang="en-US" sz="5200" dirty="0" err="1" smtClean="0"/>
              <a:t>saith</a:t>
            </a:r>
            <a:r>
              <a:rPr lang="en-US" sz="5200" dirty="0" smtClean="0"/>
              <a:t> unto </a:t>
            </a:r>
            <a:r>
              <a:rPr lang="en-US" sz="5200" dirty="0"/>
              <a:t>him, </a:t>
            </a:r>
            <a:endParaRPr lang="en-US" sz="5200" dirty="0" smtClean="0"/>
          </a:p>
          <a:p>
            <a:pPr marL="0" indent="0">
              <a:buNone/>
            </a:pPr>
            <a:r>
              <a:rPr lang="en-US" sz="6000" b="1" dirty="0" smtClean="0"/>
              <a:t>           I </a:t>
            </a:r>
            <a:r>
              <a:rPr lang="en-US" sz="6000" b="1" dirty="0"/>
              <a:t>am </a:t>
            </a:r>
            <a:endParaRPr lang="en-US" sz="6000" b="1" dirty="0" smtClean="0"/>
          </a:p>
          <a:p>
            <a:pPr marL="0" indent="0">
              <a:buNone/>
            </a:pPr>
            <a:r>
              <a:rPr lang="en-US" sz="5200" dirty="0" smtClean="0"/>
              <a:t>the </a:t>
            </a:r>
            <a:r>
              <a:rPr lang="en-US" sz="5200" i="1" dirty="0"/>
              <a:t>way</a:t>
            </a:r>
            <a:r>
              <a:rPr lang="en-US" sz="5200" dirty="0"/>
              <a:t>, the </a:t>
            </a:r>
            <a:r>
              <a:rPr lang="en-US" sz="5200" i="1" dirty="0"/>
              <a:t>truth</a:t>
            </a:r>
            <a:r>
              <a:rPr lang="en-US" sz="5200" dirty="0"/>
              <a:t>, and the </a:t>
            </a:r>
            <a:r>
              <a:rPr lang="en-US" sz="5200" i="1" dirty="0"/>
              <a:t>life</a:t>
            </a:r>
            <a:r>
              <a:rPr lang="en-US" sz="5200" dirty="0"/>
              <a:t>: no man cometh unto the Father, </a:t>
            </a:r>
            <a:r>
              <a:rPr lang="en-US" sz="5200" dirty="0" smtClean="0"/>
              <a:t> </a:t>
            </a:r>
          </a:p>
          <a:p>
            <a:pPr marL="0" indent="0">
              <a:buNone/>
            </a:pPr>
            <a:r>
              <a:rPr lang="en-US" sz="5200" dirty="0"/>
              <a:t> </a:t>
            </a:r>
            <a:r>
              <a:rPr lang="en-US" sz="5200" dirty="0" smtClean="0"/>
              <a:t>                   </a:t>
            </a:r>
            <a:r>
              <a:rPr lang="en-US" sz="7800" b="1" dirty="0" smtClean="0"/>
              <a:t>but </a:t>
            </a:r>
            <a:r>
              <a:rPr lang="en-US" sz="7800" b="1" dirty="0"/>
              <a:t>by me.</a:t>
            </a:r>
          </a:p>
        </p:txBody>
      </p:sp>
      <p:pic>
        <p:nvPicPr>
          <p:cNvPr id="4" name="Picture 2" descr="C:\Users\Deliverance\Desktop\coins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703776" cy="22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682347"/>
            <a:ext cx="8240485" cy="5340906"/>
          </a:xfrm>
          <a:custGeom>
            <a:avLst/>
            <a:gdLst>
              <a:gd name="connsiteX0" fmla="*/ 0 w 8229600"/>
              <a:gd name="connsiteY0" fmla="*/ 889018 h 5334000"/>
              <a:gd name="connsiteX1" fmla="*/ 889018 w 8229600"/>
              <a:gd name="connsiteY1" fmla="*/ 0 h 5334000"/>
              <a:gd name="connsiteX2" fmla="*/ 7340582 w 8229600"/>
              <a:gd name="connsiteY2" fmla="*/ 0 h 5334000"/>
              <a:gd name="connsiteX3" fmla="*/ 8229600 w 8229600"/>
              <a:gd name="connsiteY3" fmla="*/ 889018 h 5334000"/>
              <a:gd name="connsiteX4" fmla="*/ 8229600 w 8229600"/>
              <a:gd name="connsiteY4" fmla="*/ 4444982 h 5334000"/>
              <a:gd name="connsiteX5" fmla="*/ 7340582 w 8229600"/>
              <a:gd name="connsiteY5" fmla="*/ 5334000 h 5334000"/>
              <a:gd name="connsiteX6" fmla="*/ 889018 w 8229600"/>
              <a:gd name="connsiteY6" fmla="*/ 5334000 h 5334000"/>
              <a:gd name="connsiteX7" fmla="*/ 0 w 8229600"/>
              <a:gd name="connsiteY7" fmla="*/ 4444982 h 5334000"/>
              <a:gd name="connsiteX8" fmla="*/ 0 w 8229600"/>
              <a:gd name="connsiteY8" fmla="*/ 889018 h 5334000"/>
              <a:gd name="connsiteX0" fmla="*/ 0 w 8229600"/>
              <a:gd name="connsiteY0" fmla="*/ 424385 h 5337453"/>
              <a:gd name="connsiteX1" fmla="*/ 889018 w 8229600"/>
              <a:gd name="connsiteY1" fmla="*/ 3453 h 5337453"/>
              <a:gd name="connsiteX2" fmla="*/ 7340582 w 8229600"/>
              <a:gd name="connsiteY2" fmla="*/ 3453 h 5337453"/>
              <a:gd name="connsiteX3" fmla="*/ 8229600 w 8229600"/>
              <a:gd name="connsiteY3" fmla="*/ 892471 h 5337453"/>
              <a:gd name="connsiteX4" fmla="*/ 8229600 w 8229600"/>
              <a:gd name="connsiteY4" fmla="*/ 4448435 h 5337453"/>
              <a:gd name="connsiteX5" fmla="*/ 7340582 w 8229600"/>
              <a:gd name="connsiteY5" fmla="*/ 5337453 h 5337453"/>
              <a:gd name="connsiteX6" fmla="*/ 889018 w 8229600"/>
              <a:gd name="connsiteY6" fmla="*/ 5337453 h 5337453"/>
              <a:gd name="connsiteX7" fmla="*/ 0 w 8229600"/>
              <a:gd name="connsiteY7" fmla="*/ 4448435 h 5337453"/>
              <a:gd name="connsiteX8" fmla="*/ 0 w 8229600"/>
              <a:gd name="connsiteY8" fmla="*/ 424385 h 5337453"/>
              <a:gd name="connsiteX0" fmla="*/ 0 w 8229600"/>
              <a:gd name="connsiteY0" fmla="*/ 424385 h 5340906"/>
              <a:gd name="connsiteX1" fmla="*/ 889018 w 8229600"/>
              <a:gd name="connsiteY1" fmla="*/ 3453 h 5340906"/>
              <a:gd name="connsiteX2" fmla="*/ 7340582 w 8229600"/>
              <a:gd name="connsiteY2" fmla="*/ 3453 h 5340906"/>
              <a:gd name="connsiteX3" fmla="*/ 8229600 w 8229600"/>
              <a:gd name="connsiteY3" fmla="*/ 892471 h 5340906"/>
              <a:gd name="connsiteX4" fmla="*/ 8229600 w 8229600"/>
              <a:gd name="connsiteY4" fmla="*/ 4448435 h 5340906"/>
              <a:gd name="connsiteX5" fmla="*/ 7340582 w 8229600"/>
              <a:gd name="connsiteY5" fmla="*/ 5337453 h 5340906"/>
              <a:gd name="connsiteX6" fmla="*/ 889018 w 8229600"/>
              <a:gd name="connsiteY6" fmla="*/ 5337453 h 5340906"/>
              <a:gd name="connsiteX7" fmla="*/ 10885 w 8229600"/>
              <a:gd name="connsiteY7" fmla="*/ 4916520 h 5340906"/>
              <a:gd name="connsiteX8" fmla="*/ 0 w 8229600"/>
              <a:gd name="connsiteY8" fmla="*/ 424385 h 5340906"/>
              <a:gd name="connsiteX0" fmla="*/ 0 w 8240485"/>
              <a:gd name="connsiteY0" fmla="*/ 424385 h 5340906"/>
              <a:gd name="connsiteX1" fmla="*/ 889018 w 8240485"/>
              <a:gd name="connsiteY1" fmla="*/ 3453 h 5340906"/>
              <a:gd name="connsiteX2" fmla="*/ 7340582 w 8240485"/>
              <a:gd name="connsiteY2" fmla="*/ 3453 h 5340906"/>
              <a:gd name="connsiteX3" fmla="*/ 8240485 w 8240485"/>
              <a:gd name="connsiteY3" fmla="*/ 435271 h 5340906"/>
              <a:gd name="connsiteX4" fmla="*/ 8229600 w 8240485"/>
              <a:gd name="connsiteY4" fmla="*/ 4448435 h 5340906"/>
              <a:gd name="connsiteX5" fmla="*/ 7340582 w 8240485"/>
              <a:gd name="connsiteY5" fmla="*/ 5337453 h 5340906"/>
              <a:gd name="connsiteX6" fmla="*/ 889018 w 8240485"/>
              <a:gd name="connsiteY6" fmla="*/ 5337453 h 5340906"/>
              <a:gd name="connsiteX7" fmla="*/ 10885 w 8240485"/>
              <a:gd name="connsiteY7" fmla="*/ 4916520 h 5340906"/>
              <a:gd name="connsiteX8" fmla="*/ 0 w 8240485"/>
              <a:gd name="connsiteY8" fmla="*/ 424385 h 5340906"/>
              <a:gd name="connsiteX0" fmla="*/ 0 w 8240485"/>
              <a:gd name="connsiteY0" fmla="*/ 424385 h 5340906"/>
              <a:gd name="connsiteX1" fmla="*/ 889018 w 8240485"/>
              <a:gd name="connsiteY1" fmla="*/ 3453 h 5340906"/>
              <a:gd name="connsiteX2" fmla="*/ 7340582 w 8240485"/>
              <a:gd name="connsiteY2" fmla="*/ 3453 h 5340906"/>
              <a:gd name="connsiteX3" fmla="*/ 8240485 w 8240485"/>
              <a:gd name="connsiteY3" fmla="*/ 435271 h 5340906"/>
              <a:gd name="connsiteX4" fmla="*/ 8229600 w 8240485"/>
              <a:gd name="connsiteY4" fmla="*/ 4862093 h 5340906"/>
              <a:gd name="connsiteX5" fmla="*/ 7340582 w 8240485"/>
              <a:gd name="connsiteY5" fmla="*/ 5337453 h 5340906"/>
              <a:gd name="connsiteX6" fmla="*/ 889018 w 8240485"/>
              <a:gd name="connsiteY6" fmla="*/ 5337453 h 5340906"/>
              <a:gd name="connsiteX7" fmla="*/ 10885 w 8240485"/>
              <a:gd name="connsiteY7" fmla="*/ 4916520 h 5340906"/>
              <a:gd name="connsiteX8" fmla="*/ 0 w 8240485"/>
              <a:gd name="connsiteY8" fmla="*/ 424385 h 534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40485" h="5340906">
                <a:moveTo>
                  <a:pt x="0" y="424385"/>
                </a:moveTo>
                <a:cubicBezTo>
                  <a:pt x="0" y="-66606"/>
                  <a:pt x="398027" y="3453"/>
                  <a:pt x="889018" y="3453"/>
                </a:cubicBezTo>
                <a:lnTo>
                  <a:pt x="7340582" y="3453"/>
                </a:lnTo>
                <a:cubicBezTo>
                  <a:pt x="7831573" y="3453"/>
                  <a:pt x="8240485" y="-55720"/>
                  <a:pt x="8240485" y="435271"/>
                </a:cubicBezTo>
                <a:cubicBezTo>
                  <a:pt x="8236857" y="1772992"/>
                  <a:pt x="8233228" y="3524372"/>
                  <a:pt x="8229600" y="4862093"/>
                </a:cubicBezTo>
                <a:cubicBezTo>
                  <a:pt x="8229600" y="5353084"/>
                  <a:pt x="7831573" y="5337453"/>
                  <a:pt x="7340582" y="5337453"/>
                </a:cubicBezTo>
                <a:lnTo>
                  <a:pt x="889018" y="5337453"/>
                </a:lnTo>
                <a:cubicBezTo>
                  <a:pt x="398027" y="5337453"/>
                  <a:pt x="10885" y="5407511"/>
                  <a:pt x="10885" y="4916520"/>
                </a:cubicBezTo>
                <a:cubicBezTo>
                  <a:pt x="7257" y="3419142"/>
                  <a:pt x="3628" y="1921763"/>
                  <a:pt x="0" y="424385"/>
                </a:cubicBezTo>
                <a:close/>
              </a:path>
            </a:pathLst>
          </a:custGeom>
          <a:solidFill>
            <a:srgbClr val="9A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CHRIST-</a:t>
            </a: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LESS </a:t>
            </a:r>
            <a:b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GOSPEL</a:t>
            </a:r>
            <a:b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AHEAD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1" y="868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WARNING!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7830" y="827316"/>
            <a:ext cx="8001000" cy="5078305"/>
          </a:xfrm>
          <a:custGeom>
            <a:avLst/>
            <a:gdLst>
              <a:gd name="connsiteX0" fmla="*/ 0 w 8077200"/>
              <a:gd name="connsiteY0" fmla="*/ 845827 h 5074860"/>
              <a:gd name="connsiteX1" fmla="*/ 845827 w 8077200"/>
              <a:gd name="connsiteY1" fmla="*/ 0 h 5074860"/>
              <a:gd name="connsiteX2" fmla="*/ 7231373 w 8077200"/>
              <a:gd name="connsiteY2" fmla="*/ 0 h 5074860"/>
              <a:gd name="connsiteX3" fmla="*/ 8077200 w 8077200"/>
              <a:gd name="connsiteY3" fmla="*/ 845827 h 5074860"/>
              <a:gd name="connsiteX4" fmla="*/ 8077200 w 8077200"/>
              <a:gd name="connsiteY4" fmla="*/ 4229033 h 5074860"/>
              <a:gd name="connsiteX5" fmla="*/ 7231373 w 8077200"/>
              <a:gd name="connsiteY5" fmla="*/ 5074860 h 5074860"/>
              <a:gd name="connsiteX6" fmla="*/ 845827 w 8077200"/>
              <a:gd name="connsiteY6" fmla="*/ 5074860 h 5074860"/>
              <a:gd name="connsiteX7" fmla="*/ 0 w 8077200"/>
              <a:gd name="connsiteY7" fmla="*/ 4229033 h 5074860"/>
              <a:gd name="connsiteX8" fmla="*/ 0 w 8077200"/>
              <a:gd name="connsiteY8" fmla="*/ 845827 h 5074860"/>
              <a:gd name="connsiteX0" fmla="*/ 0 w 8088086"/>
              <a:gd name="connsiteY0" fmla="*/ 845864 h 5074897"/>
              <a:gd name="connsiteX1" fmla="*/ 845827 w 8088086"/>
              <a:gd name="connsiteY1" fmla="*/ 37 h 5074897"/>
              <a:gd name="connsiteX2" fmla="*/ 7231373 w 8088086"/>
              <a:gd name="connsiteY2" fmla="*/ 37 h 5074897"/>
              <a:gd name="connsiteX3" fmla="*/ 8088086 w 8088086"/>
              <a:gd name="connsiteY3" fmla="*/ 453979 h 5074897"/>
              <a:gd name="connsiteX4" fmla="*/ 8077200 w 8088086"/>
              <a:gd name="connsiteY4" fmla="*/ 4229070 h 5074897"/>
              <a:gd name="connsiteX5" fmla="*/ 7231373 w 8088086"/>
              <a:gd name="connsiteY5" fmla="*/ 5074897 h 5074897"/>
              <a:gd name="connsiteX6" fmla="*/ 845827 w 8088086"/>
              <a:gd name="connsiteY6" fmla="*/ 5074897 h 5074897"/>
              <a:gd name="connsiteX7" fmla="*/ 0 w 8088086"/>
              <a:gd name="connsiteY7" fmla="*/ 4229070 h 5074897"/>
              <a:gd name="connsiteX8" fmla="*/ 0 w 8088086"/>
              <a:gd name="connsiteY8" fmla="*/ 845864 h 5074897"/>
              <a:gd name="connsiteX0" fmla="*/ 0 w 8088086"/>
              <a:gd name="connsiteY0" fmla="*/ 475750 h 5074897"/>
              <a:gd name="connsiteX1" fmla="*/ 845827 w 8088086"/>
              <a:gd name="connsiteY1" fmla="*/ 37 h 5074897"/>
              <a:gd name="connsiteX2" fmla="*/ 7231373 w 8088086"/>
              <a:gd name="connsiteY2" fmla="*/ 37 h 5074897"/>
              <a:gd name="connsiteX3" fmla="*/ 8088086 w 8088086"/>
              <a:gd name="connsiteY3" fmla="*/ 453979 h 5074897"/>
              <a:gd name="connsiteX4" fmla="*/ 8077200 w 8088086"/>
              <a:gd name="connsiteY4" fmla="*/ 4229070 h 5074897"/>
              <a:gd name="connsiteX5" fmla="*/ 7231373 w 8088086"/>
              <a:gd name="connsiteY5" fmla="*/ 5074897 h 5074897"/>
              <a:gd name="connsiteX6" fmla="*/ 845827 w 8088086"/>
              <a:gd name="connsiteY6" fmla="*/ 5074897 h 5074897"/>
              <a:gd name="connsiteX7" fmla="*/ 0 w 8088086"/>
              <a:gd name="connsiteY7" fmla="*/ 4229070 h 5074897"/>
              <a:gd name="connsiteX8" fmla="*/ 0 w 8088086"/>
              <a:gd name="connsiteY8" fmla="*/ 475750 h 5074897"/>
              <a:gd name="connsiteX0" fmla="*/ 0 w 8088086"/>
              <a:gd name="connsiteY0" fmla="*/ 475750 h 5078305"/>
              <a:gd name="connsiteX1" fmla="*/ 845827 w 8088086"/>
              <a:gd name="connsiteY1" fmla="*/ 37 h 5078305"/>
              <a:gd name="connsiteX2" fmla="*/ 7231373 w 8088086"/>
              <a:gd name="connsiteY2" fmla="*/ 37 h 5078305"/>
              <a:gd name="connsiteX3" fmla="*/ 8088086 w 8088086"/>
              <a:gd name="connsiteY3" fmla="*/ 453979 h 5078305"/>
              <a:gd name="connsiteX4" fmla="*/ 8077200 w 8088086"/>
              <a:gd name="connsiteY4" fmla="*/ 4229070 h 5078305"/>
              <a:gd name="connsiteX5" fmla="*/ 7231373 w 8088086"/>
              <a:gd name="connsiteY5" fmla="*/ 5074897 h 5078305"/>
              <a:gd name="connsiteX6" fmla="*/ 845827 w 8088086"/>
              <a:gd name="connsiteY6" fmla="*/ 5074897 h 5078305"/>
              <a:gd name="connsiteX7" fmla="*/ 10886 w 8088086"/>
              <a:gd name="connsiteY7" fmla="*/ 4675384 h 5078305"/>
              <a:gd name="connsiteX8" fmla="*/ 0 w 8088086"/>
              <a:gd name="connsiteY8" fmla="*/ 475750 h 5078305"/>
              <a:gd name="connsiteX0" fmla="*/ 0 w 8088086"/>
              <a:gd name="connsiteY0" fmla="*/ 475750 h 5078305"/>
              <a:gd name="connsiteX1" fmla="*/ 845827 w 8088086"/>
              <a:gd name="connsiteY1" fmla="*/ 37 h 5078305"/>
              <a:gd name="connsiteX2" fmla="*/ 7231373 w 8088086"/>
              <a:gd name="connsiteY2" fmla="*/ 37 h 5078305"/>
              <a:gd name="connsiteX3" fmla="*/ 8088086 w 8088086"/>
              <a:gd name="connsiteY3" fmla="*/ 453979 h 5078305"/>
              <a:gd name="connsiteX4" fmla="*/ 8088086 w 8088086"/>
              <a:gd name="connsiteY4" fmla="*/ 4566527 h 5078305"/>
              <a:gd name="connsiteX5" fmla="*/ 7231373 w 8088086"/>
              <a:gd name="connsiteY5" fmla="*/ 5074897 h 5078305"/>
              <a:gd name="connsiteX6" fmla="*/ 845827 w 8088086"/>
              <a:gd name="connsiteY6" fmla="*/ 5074897 h 5078305"/>
              <a:gd name="connsiteX7" fmla="*/ 10886 w 8088086"/>
              <a:gd name="connsiteY7" fmla="*/ 4675384 h 5078305"/>
              <a:gd name="connsiteX8" fmla="*/ 0 w 8088086"/>
              <a:gd name="connsiteY8" fmla="*/ 475750 h 50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88086" h="5078305">
                <a:moveTo>
                  <a:pt x="0" y="475750"/>
                </a:moveTo>
                <a:cubicBezTo>
                  <a:pt x="0" y="8613"/>
                  <a:pt x="378690" y="37"/>
                  <a:pt x="845827" y="37"/>
                </a:cubicBezTo>
                <a:lnTo>
                  <a:pt x="7231373" y="37"/>
                </a:lnTo>
                <a:cubicBezTo>
                  <a:pt x="7698510" y="37"/>
                  <a:pt x="8088086" y="-13158"/>
                  <a:pt x="8088086" y="453979"/>
                </a:cubicBezTo>
                <a:lnTo>
                  <a:pt x="8088086" y="4566527"/>
                </a:lnTo>
                <a:cubicBezTo>
                  <a:pt x="8088086" y="5033664"/>
                  <a:pt x="7698510" y="5074897"/>
                  <a:pt x="7231373" y="5074897"/>
                </a:cubicBezTo>
                <a:lnTo>
                  <a:pt x="845827" y="5074897"/>
                </a:lnTo>
                <a:cubicBezTo>
                  <a:pt x="378690" y="5074897"/>
                  <a:pt x="10886" y="5142521"/>
                  <a:pt x="10886" y="4675384"/>
                </a:cubicBezTo>
                <a:cubicBezTo>
                  <a:pt x="7257" y="3275506"/>
                  <a:pt x="3629" y="1875628"/>
                  <a:pt x="0" y="475750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0004" y="2362200"/>
            <a:ext cx="8001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eliverance\Desktop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72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" grpId="0"/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Joe Osteen on Larry 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KING</a:t>
            </a:r>
            <a:r>
              <a:rPr lang="en-US" dirty="0"/>
              <a:t>: What if you're Jewish or Muslim, you don't accept Christ at </a:t>
            </a:r>
            <a:r>
              <a:rPr lang="en-US" dirty="0" smtClean="0"/>
              <a:t>all?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9600" y="1987927"/>
            <a:ext cx="426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OSTEEN</a:t>
            </a:r>
            <a:r>
              <a:rPr lang="en-US" sz="3200" dirty="0" smtClean="0"/>
              <a:t>: Well, I don't know if I believe they're wrong. … I've seen their sincerity. So I don't know. I know for me, and what the Bible teaches, I want to have a relationship with Jesus.</a:t>
            </a:r>
            <a:endParaRPr lang="en-US" sz="3200" dirty="0"/>
          </a:p>
        </p:txBody>
      </p:sp>
      <p:pic>
        <p:nvPicPr>
          <p:cNvPr id="2053" name="Picture 5" descr="C:\Users\Deliverance\Desktop\larryking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62225"/>
            <a:ext cx="2220689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eliverance\Desktop\joeostee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66975"/>
            <a:ext cx="24384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6248400"/>
            <a:ext cx="1336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June 20, 2005</a:t>
            </a:r>
          </a:p>
        </p:txBody>
      </p:sp>
    </p:spTree>
    <p:extLst>
      <p:ext uri="{BB962C8B-B14F-4D97-AF65-F5344CB8AC3E}">
        <p14:creationId xmlns:p14="http://schemas.microsoft.com/office/powerpoint/2010/main" val="215139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iverance\Desktop\coins.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66" y="3089097"/>
            <a:ext cx="4080934" cy="247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165" y="990600"/>
            <a:ext cx="7772400" cy="914401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680000"/>
                </a:solidFill>
              </a:rPr>
              <a:t> </a:t>
            </a:r>
            <a:br>
              <a:rPr lang="en-US" sz="8000" b="1" dirty="0" smtClean="0">
                <a:solidFill>
                  <a:srgbClr val="680000"/>
                </a:solidFill>
              </a:rPr>
            </a:br>
            <a:r>
              <a:rPr lang="en-US" sz="8000" b="1" dirty="0" smtClean="0">
                <a:solidFill>
                  <a:srgbClr val="680000"/>
                </a:solidFill>
              </a:rPr>
              <a:t>Blood of Jesus</a:t>
            </a:r>
            <a:endParaRPr lang="en-US" sz="8000" b="1" dirty="0">
              <a:solidFill>
                <a:srgbClr val="68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086" y="1117155"/>
            <a:ext cx="90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The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106269"/>
            <a:ext cx="90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The</a:t>
            </a:r>
            <a:endParaRPr lang="en-US" sz="36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0856" y="1894114"/>
            <a:ext cx="3026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is Efficacious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1876961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>
                <a:latin typeface="+mj-lt"/>
              </a:rPr>
              <a:t>is Efficacious</a:t>
            </a:r>
            <a:endParaRPr lang="en-US" sz="3600" dirty="0">
              <a:latin typeface="+mj-lt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9600" y="1586489"/>
            <a:ext cx="77724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1"/>
                </a:solidFill>
              </a:rPr>
              <a:t>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32000" b="1" dirty="0" smtClean="0">
                <a:solidFill>
                  <a:schemeClr val="bg1"/>
                </a:solidFill>
              </a:rPr>
              <a:t>Blood of Jesus</a:t>
            </a:r>
            <a:endParaRPr lang="en-US" sz="32000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93372" y="413630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680000"/>
                </a:solidFill>
              </a:rPr>
              <a:t>Redemption</a:t>
            </a:r>
            <a:endParaRPr lang="en-US" sz="4000" b="1" dirty="0">
              <a:solidFill>
                <a:srgbClr val="68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</a:rPr>
              <a:t>Redemption</a:t>
            </a:r>
            <a:endParaRPr 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947" y="64886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Ephesians </a:t>
            </a:r>
            <a:r>
              <a:rPr lang="en-US" dirty="0" smtClean="0"/>
              <a:t>1:7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200" dirty="0" smtClean="0"/>
              <a:t>In </a:t>
            </a:r>
            <a:r>
              <a:rPr lang="en-US" sz="5200" dirty="0"/>
              <a:t>whom we have 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b="1" dirty="0" smtClean="0"/>
              <a:t>redemption</a:t>
            </a:r>
            <a:r>
              <a:rPr lang="en-US" sz="5200" dirty="0" smtClean="0"/>
              <a:t> </a:t>
            </a:r>
          </a:p>
          <a:p>
            <a:pPr marL="0" indent="0">
              <a:buNone/>
            </a:pPr>
            <a:r>
              <a:rPr lang="en-US" sz="5200" u="sng" dirty="0" smtClean="0"/>
              <a:t>through </a:t>
            </a:r>
            <a:r>
              <a:rPr lang="en-US" sz="5200" u="sng" dirty="0"/>
              <a:t>his blood</a:t>
            </a:r>
            <a:r>
              <a:rPr lang="en-US" sz="5200" dirty="0"/>
              <a:t>, the forgiveness of sins, according to the riches of his grace;</a:t>
            </a:r>
          </a:p>
        </p:txBody>
      </p:sp>
      <p:pic>
        <p:nvPicPr>
          <p:cNvPr id="4" name="Picture 2" descr="C:\Users\Deliverance\Desktop\coins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703776" cy="22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682347"/>
            <a:ext cx="8240485" cy="5340906"/>
          </a:xfrm>
          <a:custGeom>
            <a:avLst/>
            <a:gdLst>
              <a:gd name="connsiteX0" fmla="*/ 0 w 8229600"/>
              <a:gd name="connsiteY0" fmla="*/ 889018 h 5334000"/>
              <a:gd name="connsiteX1" fmla="*/ 889018 w 8229600"/>
              <a:gd name="connsiteY1" fmla="*/ 0 h 5334000"/>
              <a:gd name="connsiteX2" fmla="*/ 7340582 w 8229600"/>
              <a:gd name="connsiteY2" fmla="*/ 0 h 5334000"/>
              <a:gd name="connsiteX3" fmla="*/ 8229600 w 8229600"/>
              <a:gd name="connsiteY3" fmla="*/ 889018 h 5334000"/>
              <a:gd name="connsiteX4" fmla="*/ 8229600 w 8229600"/>
              <a:gd name="connsiteY4" fmla="*/ 4444982 h 5334000"/>
              <a:gd name="connsiteX5" fmla="*/ 7340582 w 8229600"/>
              <a:gd name="connsiteY5" fmla="*/ 5334000 h 5334000"/>
              <a:gd name="connsiteX6" fmla="*/ 889018 w 8229600"/>
              <a:gd name="connsiteY6" fmla="*/ 5334000 h 5334000"/>
              <a:gd name="connsiteX7" fmla="*/ 0 w 8229600"/>
              <a:gd name="connsiteY7" fmla="*/ 4444982 h 5334000"/>
              <a:gd name="connsiteX8" fmla="*/ 0 w 8229600"/>
              <a:gd name="connsiteY8" fmla="*/ 889018 h 5334000"/>
              <a:gd name="connsiteX0" fmla="*/ 0 w 8229600"/>
              <a:gd name="connsiteY0" fmla="*/ 424385 h 5337453"/>
              <a:gd name="connsiteX1" fmla="*/ 889018 w 8229600"/>
              <a:gd name="connsiteY1" fmla="*/ 3453 h 5337453"/>
              <a:gd name="connsiteX2" fmla="*/ 7340582 w 8229600"/>
              <a:gd name="connsiteY2" fmla="*/ 3453 h 5337453"/>
              <a:gd name="connsiteX3" fmla="*/ 8229600 w 8229600"/>
              <a:gd name="connsiteY3" fmla="*/ 892471 h 5337453"/>
              <a:gd name="connsiteX4" fmla="*/ 8229600 w 8229600"/>
              <a:gd name="connsiteY4" fmla="*/ 4448435 h 5337453"/>
              <a:gd name="connsiteX5" fmla="*/ 7340582 w 8229600"/>
              <a:gd name="connsiteY5" fmla="*/ 5337453 h 5337453"/>
              <a:gd name="connsiteX6" fmla="*/ 889018 w 8229600"/>
              <a:gd name="connsiteY6" fmla="*/ 5337453 h 5337453"/>
              <a:gd name="connsiteX7" fmla="*/ 0 w 8229600"/>
              <a:gd name="connsiteY7" fmla="*/ 4448435 h 5337453"/>
              <a:gd name="connsiteX8" fmla="*/ 0 w 8229600"/>
              <a:gd name="connsiteY8" fmla="*/ 424385 h 5337453"/>
              <a:gd name="connsiteX0" fmla="*/ 0 w 8229600"/>
              <a:gd name="connsiteY0" fmla="*/ 424385 h 5340906"/>
              <a:gd name="connsiteX1" fmla="*/ 889018 w 8229600"/>
              <a:gd name="connsiteY1" fmla="*/ 3453 h 5340906"/>
              <a:gd name="connsiteX2" fmla="*/ 7340582 w 8229600"/>
              <a:gd name="connsiteY2" fmla="*/ 3453 h 5340906"/>
              <a:gd name="connsiteX3" fmla="*/ 8229600 w 8229600"/>
              <a:gd name="connsiteY3" fmla="*/ 892471 h 5340906"/>
              <a:gd name="connsiteX4" fmla="*/ 8229600 w 8229600"/>
              <a:gd name="connsiteY4" fmla="*/ 4448435 h 5340906"/>
              <a:gd name="connsiteX5" fmla="*/ 7340582 w 8229600"/>
              <a:gd name="connsiteY5" fmla="*/ 5337453 h 5340906"/>
              <a:gd name="connsiteX6" fmla="*/ 889018 w 8229600"/>
              <a:gd name="connsiteY6" fmla="*/ 5337453 h 5340906"/>
              <a:gd name="connsiteX7" fmla="*/ 10885 w 8229600"/>
              <a:gd name="connsiteY7" fmla="*/ 4916520 h 5340906"/>
              <a:gd name="connsiteX8" fmla="*/ 0 w 8229600"/>
              <a:gd name="connsiteY8" fmla="*/ 424385 h 5340906"/>
              <a:gd name="connsiteX0" fmla="*/ 0 w 8240485"/>
              <a:gd name="connsiteY0" fmla="*/ 424385 h 5340906"/>
              <a:gd name="connsiteX1" fmla="*/ 889018 w 8240485"/>
              <a:gd name="connsiteY1" fmla="*/ 3453 h 5340906"/>
              <a:gd name="connsiteX2" fmla="*/ 7340582 w 8240485"/>
              <a:gd name="connsiteY2" fmla="*/ 3453 h 5340906"/>
              <a:gd name="connsiteX3" fmla="*/ 8240485 w 8240485"/>
              <a:gd name="connsiteY3" fmla="*/ 435271 h 5340906"/>
              <a:gd name="connsiteX4" fmla="*/ 8229600 w 8240485"/>
              <a:gd name="connsiteY4" fmla="*/ 4448435 h 5340906"/>
              <a:gd name="connsiteX5" fmla="*/ 7340582 w 8240485"/>
              <a:gd name="connsiteY5" fmla="*/ 5337453 h 5340906"/>
              <a:gd name="connsiteX6" fmla="*/ 889018 w 8240485"/>
              <a:gd name="connsiteY6" fmla="*/ 5337453 h 5340906"/>
              <a:gd name="connsiteX7" fmla="*/ 10885 w 8240485"/>
              <a:gd name="connsiteY7" fmla="*/ 4916520 h 5340906"/>
              <a:gd name="connsiteX8" fmla="*/ 0 w 8240485"/>
              <a:gd name="connsiteY8" fmla="*/ 424385 h 5340906"/>
              <a:gd name="connsiteX0" fmla="*/ 0 w 8240485"/>
              <a:gd name="connsiteY0" fmla="*/ 424385 h 5340906"/>
              <a:gd name="connsiteX1" fmla="*/ 889018 w 8240485"/>
              <a:gd name="connsiteY1" fmla="*/ 3453 h 5340906"/>
              <a:gd name="connsiteX2" fmla="*/ 7340582 w 8240485"/>
              <a:gd name="connsiteY2" fmla="*/ 3453 h 5340906"/>
              <a:gd name="connsiteX3" fmla="*/ 8240485 w 8240485"/>
              <a:gd name="connsiteY3" fmla="*/ 435271 h 5340906"/>
              <a:gd name="connsiteX4" fmla="*/ 8229600 w 8240485"/>
              <a:gd name="connsiteY4" fmla="*/ 4862093 h 5340906"/>
              <a:gd name="connsiteX5" fmla="*/ 7340582 w 8240485"/>
              <a:gd name="connsiteY5" fmla="*/ 5337453 h 5340906"/>
              <a:gd name="connsiteX6" fmla="*/ 889018 w 8240485"/>
              <a:gd name="connsiteY6" fmla="*/ 5337453 h 5340906"/>
              <a:gd name="connsiteX7" fmla="*/ 10885 w 8240485"/>
              <a:gd name="connsiteY7" fmla="*/ 4916520 h 5340906"/>
              <a:gd name="connsiteX8" fmla="*/ 0 w 8240485"/>
              <a:gd name="connsiteY8" fmla="*/ 424385 h 534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40485" h="5340906">
                <a:moveTo>
                  <a:pt x="0" y="424385"/>
                </a:moveTo>
                <a:cubicBezTo>
                  <a:pt x="0" y="-66606"/>
                  <a:pt x="398027" y="3453"/>
                  <a:pt x="889018" y="3453"/>
                </a:cubicBezTo>
                <a:lnTo>
                  <a:pt x="7340582" y="3453"/>
                </a:lnTo>
                <a:cubicBezTo>
                  <a:pt x="7831573" y="3453"/>
                  <a:pt x="8240485" y="-55720"/>
                  <a:pt x="8240485" y="435271"/>
                </a:cubicBezTo>
                <a:cubicBezTo>
                  <a:pt x="8236857" y="1772992"/>
                  <a:pt x="8233228" y="3524372"/>
                  <a:pt x="8229600" y="4862093"/>
                </a:cubicBezTo>
                <a:cubicBezTo>
                  <a:pt x="8229600" y="5353084"/>
                  <a:pt x="7831573" y="5337453"/>
                  <a:pt x="7340582" y="5337453"/>
                </a:cubicBezTo>
                <a:lnTo>
                  <a:pt x="889018" y="5337453"/>
                </a:lnTo>
                <a:cubicBezTo>
                  <a:pt x="398027" y="5337453"/>
                  <a:pt x="10885" y="5407511"/>
                  <a:pt x="10885" y="4916520"/>
                </a:cubicBezTo>
                <a:cubicBezTo>
                  <a:pt x="7257" y="3419142"/>
                  <a:pt x="3628" y="1921763"/>
                  <a:pt x="0" y="424385"/>
                </a:cubicBezTo>
                <a:close/>
              </a:path>
            </a:pathLst>
          </a:custGeom>
          <a:solidFill>
            <a:srgbClr val="9A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BLOODLESS </a:t>
            </a:r>
            <a:b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GOSPEL</a:t>
            </a:r>
            <a:b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5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AHEAD</a:t>
            </a:r>
            <a:endParaRPr lang="en-US" sz="5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1" y="86874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WARNING!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7830" y="827316"/>
            <a:ext cx="8001000" cy="5078305"/>
          </a:xfrm>
          <a:custGeom>
            <a:avLst/>
            <a:gdLst>
              <a:gd name="connsiteX0" fmla="*/ 0 w 8077200"/>
              <a:gd name="connsiteY0" fmla="*/ 845827 h 5074860"/>
              <a:gd name="connsiteX1" fmla="*/ 845827 w 8077200"/>
              <a:gd name="connsiteY1" fmla="*/ 0 h 5074860"/>
              <a:gd name="connsiteX2" fmla="*/ 7231373 w 8077200"/>
              <a:gd name="connsiteY2" fmla="*/ 0 h 5074860"/>
              <a:gd name="connsiteX3" fmla="*/ 8077200 w 8077200"/>
              <a:gd name="connsiteY3" fmla="*/ 845827 h 5074860"/>
              <a:gd name="connsiteX4" fmla="*/ 8077200 w 8077200"/>
              <a:gd name="connsiteY4" fmla="*/ 4229033 h 5074860"/>
              <a:gd name="connsiteX5" fmla="*/ 7231373 w 8077200"/>
              <a:gd name="connsiteY5" fmla="*/ 5074860 h 5074860"/>
              <a:gd name="connsiteX6" fmla="*/ 845827 w 8077200"/>
              <a:gd name="connsiteY6" fmla="*/ 5074860 h 5074860"/>
              <a:gd name="connsiteX7" fmla="*/ 0 w 8077200"/>
              <a:gd name="connsiteY7" fmla="*/ 4229033 h 5074860"/>
              <a:gd name="connsiteX8" fmla="*/ 0 w 8077200"/>
              <a:gd name="connsiteY8" fmla="*/ 845827 h 5074860"/>
              <a:gd name="connsiteX0" fmla="*/ 0 w 8088086"/>
              <a:gd name="connsiteY0" fmla="*/ 845864 h 5074897"/>
              <a:gd name="connsiteX1" fmla="*/ 845827 w 8088086"/>
              <a:gd name="connsiteY1" fmla="*/ 37 h 5074897"/>
              <a:gd name="connsiteX2" fmla="*/ 7231373 w 8088086"/>
              <a:gd name="connsiteY2" fmla="*/ 37 h 5074897"/>
              <a:gd name="connsiteX3" fmla="*/ 8088086 w 8088086"/>
              <a:gd name="connsiteY3" fmla="*/ 453979 h 5074897"/>
              <a:gd name="connsiteX4" fmla="*/ 8077200 w 8088086"/>
              <a:gd name="connsiteY4" fmla="*/ 4229070 h 5074897"/>
              <a:gd name="connsiteX5" fmla="*/ 7231373 w 8088086"/>
              <a:gd name="connsiteY5" fmla="*/ 5074897 h 5074897"/>
              <a:gd name="connsiteX6" fmla="*/ 845827 w 8088086"/>
              <a:gd name="connsiteY6" fmla="*/ 5074897 h 5074897"/>
              <a:gd name="connsiteX7" fmla="*/ 0 w 8088086"/>
              <a:gd name="connsiteY7" fmla="*/ 4229070 h 5074897"/>
              <a:gd name="connsiteX8" fmla="*/ 0 w 8088086"/>
              <a:gd name="connsiteY8" fmla="*/ 845864 h 5074897"/>
              <a:gd name="connsiteX0" fmla="*/ 0 w 8088086"/>
              <a:gd name="connsiteY0" fmla="*/ 475750 h 5074897"/>
              <a:gd name="connsiteX1" fmla="*/ 845827 w 8088086"/>
              <a:gd name="connsiteY1" fmla="*/ 37 h 5074897"/>
              <a:gd name="connsiteX2" fmla="*/ 7231373 w 8088086"/>
              <a:gd name="connsiteY2" fmla="*/ 37 h 5074897"/>
              <a:gd name="connsiteX3" fmla="*/ 8088086 w 8088086"/>
              <a:gd name="connsiteY3" fmla="*/ 453979 h 5074897"/>
              <a:gd name="connsiteX4" fmla="*/ 8077200 w 8088086"/>
              <a:gd name="connsiteY4" fmla="*/ 4229070 h 5074897"/>
              <a:gd name="connsiteX5" fmla="*/ 7231373 w 8088086"/>
              <a:gd name="connsiteY5" fmla="*/ 5074897 h 5074897"/>
              <a:gd name="connsiteX6" fmla="*/ 845827 w 8088086"/>
              <a:gd name="connsiteY6" fmla="*/ 5074897 h 5074897"/>
              <a:gd name="connsiteX7" fmla="*/ 0 w 8088086"/>
              <a:gd name="connsiteY7" fmla="*/ 4229070 h 5074897"/>
              <a:gd name="connsiteX8" fmla="*/ 0 w 8088086"/>
              <a:gd name="connsiteY8" fmla="*/ 475750 h 5074897"/>
              <a:gd name="connsiteX0" fmla="*/ 0 w 8088086"/>
              <a:gd name="connsiteY0" fmla="*/ 475750 h 5078305"/>
              <a:gd name="connsiteX1" fmla="*/ 845827 w 8088086"/>
              <a:gd name="connsiteY1" fmla="*/ 37 h 5078305"/>
              <a:gd name="connsiteX2" fmla="*/ 7231373 w 8088086"/>
              <a:gd name="connsiteY2" fmla="*/ 37 h 5078305"/>
              <a:gd name="connsiteX3" fmla="*/ 8088086 w 8088086"/>
              <a:gd name="connsiteY3" fmla="*/ 453979 h 5078305"/>
              <a:gd name="connsiteX4" fmla="*/ 8077200 w 8088086"/>
              <a:gd name="connsiteY4" fmla="*/ 4229070 h 5078305"/>
              <a:gd name="connsiteX5" fmla="*/ 7231373 w 8088086"/>
              <a:gd name="connsiteY5" fmla="*/ 5074897 h 5078305"/>
              <a:gd name="connsiteX6" fmla="*/ 845827 w 8088086"/>
              <a:gd name="connsiteY6" fmla="*/ 5074897 h 5078305"/>
              <a:gd name="connsiteX7" fmla="*/ 10886 w 8088086"/>
              <a:gd name="connsiteY7" fmla="*/ 4675384 h 5078305"/>
              <a:gd name="connsiteX8" fmla="*/ 0 w 8088086"/>
              <a:gd name="connsiteY8" fmla="*/ 475750 h 5078305"/>
              <a:gd name="connsiteX0" fmla="*/ 0 w 8088086"/>
              <a:gd name="connsiteY0" fmla="*/ 475750 h 5078305"/>
              <a:gd name="connsiteX1" fmla="*/ 845827 w 8088086"/>
              <a:gd name="connsiteY1" fmla="*/ 37 h 5078305"/>
              <a:gd name="connsiteX2" fmla="*/ 7231373 w 8088086"/>
              <a:gd name="connsiteY2" fmla="*/ 37 h 5078305"/>
              <a:gd name="connsiteX3" fmla="*/ 8088086 w 8088086"/>
              <a:gd name="connsiteY3" fmla="*/ 453979 h 5078305"/>
              <a:gd name="connsiteX4" fmla="*/ 8088086 w 8088086"/>
              <a:gd name="connsiteY4" fmla="*/ 4566527 h 5078305"/>
              <a:gd name="connsiteX5" fmla="*/ 7231373 w 8088086"/>
              <a:gd name="connsiteY5" fmla="*/ 5074897 h 5078305"/>
              <a:gd name="connsiteX6" fmla="*/ 845827 w 8088086"/>
              <a:gd name="connsiteY6" fmla="*/ 5074897 h 5078305"/>
              <a:gd name="connsiteX7" fmla="*/ 10886 w 8088086"/>
              <a:gd name="connsiteY7" fmla="*/ 4675384 h 5078305"/>
              <a:gd name="connsiteX8" fmla="*/ 0 w 8088086"/>
              <a:gd name="connsiteY8" fmla="*/ 475750 h 507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88086" h="5078305">
                <a:moveTo>
                  <a:pt x="0" y="475750"/>
                </a:moveTo>
                <a:cubicBezTo>
                  <a:pt x="0" y="8613"/>
                  <a:pt x="378690" y="37"/>
                  <a:pt x="845827" y="37"/>
                </a:cubicBezTo>
                <a:lnTo>
                  <a:pt x="7231373" y="37"/>
                </a:lnTo>
                <a:cubicBezTo>
                  <a:pt x="7698510" y="37"/>
                  <a:pt x="8088086" y="-13158"/>
                  <a:pt x="8088086" y="453979"/>
                </a:cubicBezTo>
                <a:lnTo>
                  <a:pt x="8088086" y="4566527"/>
                </a:lnTo>
                <a:cubicBezTo>
                  <a:pt x="8088086" y="5033664"/>
                  <a:pt x="7698510" y="5074897"/>
                  <a:pt x="7231373" y="5074897"/>
                </a:cubicBezTo>
                <a:lnTo>
                  <a:pt x="845827" y="5074897"/>
                </a:lnTo>
                <a:cubicBezTo>
                  <a:pt x="378690" y="5074897"/>
                  <a:pt x="10886" y="5142521"/>
                  <a:pt x="10886" y="4675384"/>
                </a:cubicBezTo>
                <a:cubicBezTo>
                  <a:pt x="7257" y="3275506"/>
                  <a:pt x="3629" y="1875628"/>
                  <a:pt x="0" y="475750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90004" y="2362200"/>
            <a:ext cx="80010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Deliverance\Desktop\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572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" grpId="0"/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Evening Church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“</a:t>
            </a:r>
          </a:p>
          <a:p>
            <a:pPr marL="0" indent="0">
              <a:buNone/>
            </a:pPr>
            <a:r>
              <a:rPr lang="en-US" sz="4400" dirty="0" smtClean="0"/>
              <a:t>In </a:t>
            </a:r>
            <a:r>
              <a:rPr lang="en-US" sz="4400" dirty="0"/>
              <a:t>a recent advertisement of a Sunday </a:t>
            </a:r>
            <a:r>
              <a:rPr lang="en-US" sz="4400" dirty="0" smtClean="0"/>
              <a:t>evening service:</a:t>
            </a:r>
            <a:endParaRPr lang="en-US" sz="4400" dirty="0" smtClean="0"/>
          </a:p>
        </p:txBody>
      </p:sp>
      <p:pic>
        <p:nvPicPr>
          <p:cNvPr id="1026" name="Picture 2" descr="C:\Users\Deliverance\Desktop\the_church_sign-237x3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57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Evening Church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4800" dirty="0" smtClean="0"/>
              <a:t>1) a high-class movie show, </a:t>
            </a:r>
          </a:p>
          <a:p>
            <a:pPr marL="0" indent="0">
              <a:buNone/>
            </a:pPr>
            <a:r>
              <a:rPr lang="en-US" sz="4800" dirty="0" smtClean="0"/>
              <a:t>2) a popular gospel pianist and his wife, </a:t>
            </a:r>
          </a:p>
          <a:p>
            <a:pPr marL="0" indent="0">
              <a:buNone/>
            </a:pPr>
            <a:r>
              <a:rPr lang="en-US" sz="4800" dirty="0" smtClean="0"/>
              <a:t>3) and a melody from the opera, "Madame Butterfly," rendered by a well-known Prima Donna.</a:t>
            </a:r>
          </a:p>
        </p:txBody>
      </p:sp>
      <p:pic>
        <p:nvPicPr>
          <p:cNvPr id="4" name="Picture 2" descr="C:\Users\Deliverance\Desktop\the_church_sign-237x3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57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Evening Church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 </a:t>
            </a:r>
            <a:r>
              <a:rPr lang="en-US" sz="4400" dirty="0" smtClean="0"/>
              <a:t>…thinks </a:t>
            </a:r>
            <a:r>
              <a:rPr lang="en-US" sz="4400" dirty="0" smtClean="0"/>
              <a:t>of the </a:t>
            </a:r>
            <a:r>
              <a:rPr lang="en-US" sz="6000" b="1" dirty="0" smtClean="0"/>
              <a:t>Gospel</a:t>
            </a:r>
            <a:r>
              <a:rPr lang="en-US" sz="4400" dirty="0" smtClean="0"/>
              <a:t> of the Son of God as having so </a:t>
            </a:r>
            <a:r>
              <a:rPr lang="en-US" sz="6000" b="1" dirty="0" smtClean="0"/>
              <a:t>lost</a:t>
            </a:r>
            <a:r>
              <a:rPr lang="en-US" sz="4800" dirty="0" smtClean="0"/>
              <a:t> </a:t>
            </a:r>
            <a:r>
              <a:rPr lang="en-US" sz="4400" dirty="0" smtClean="0"/>
              <a:t>its </a:t>
            </a:r>
            <a:r>
              <a:rPr lang="en-US" sz="7200" dirty="0" smtClean="0"/>
              <a:t>power</a:t>
            </a:r>
            <a:r>
              <a:rPr lang="en-US" sz="4400" dirty="0" smtClean="0"/>
              <a:t> to draw</a:t>
            </a:r>
          </a:p>
        </p:txBody>
      </p:sp>
      <p:pic>
        <p:nvPicPr>
          <p:cNvPr id="4" name="Picture 2" descr="C:\Users\Deliverance\Desktop\the_church_sign-237x3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57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0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Evening Church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sz="4400" dirty="0" smtClean="0"/>
              <a:t>an </a:t>
            </a:r>
            <a:r>
              <a:rPr lang="en-US" sz="4400" dirty="0" smtClean="0"/>
              <a:t>additional attraction </a:t>
            </a:r>
            <a:r>
              <a:rPr lang="en-US" sz="6600" b="1" dirty="0" smtClean="0"/>
              <a:t>to help out </a:t>
            </a:r>
            <a:r>
              <a:rPr lang="en-US" sz="4400" dirty="0" smtClean="0"/>
              <a:t>our once-crucified and now glorified Savior and Lord.”</a:t>
            </a:r>
          </a:p>
        </p:txBody>
      </p:sp>
      <p:pic>
        <p:nvPicPr>
          <p:cNvPr id="4" name="Picture 2" descr="C:\Users\Deliverance\Desktop\the_church_sign-237x3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14600"/>
            <a:ext cx="22574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Sunday Evening Church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This was in a sermon preached by R.A. Torrey in...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3172418" y="3505200"/>
            <a:ext cx="2799164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1922</a:t>
            </a:r>
            <a:endParaRPr lang="en-US" sz="11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7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John 1:9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200" dirty="0" smtClean="0"/>
              <a:t>If </a:t>
            </a:r>
            <a:r>
              <a:rPr lang="en-US" sz="5200" dirty="0"/>
              <a:t>we </a:t>
            </a:r>
            <a:r>
              <a:rPr lang="en-US" sz="5200" b="1" dirty="0"/>
              <a:t>confess</a:t>
            </a:r>
            <a:r>
              <a:rPr lang="en-US" sz="5200" dirty="0"/>
              <a:t> our 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dirty="0" smtClean="0"/>
              <a:t>sins</a:t>
            </a:r>
            <a:r>
              <a:rPr lang="en-US" sz="5200" dirty="0"/>
              <a:t>, he is faithful </a:t>
            </a:r>
            <a:endParaRPr lang="en-US" sz="5200" dirty="0" smtClean="0"/>
          </a:p>
          <a:p>
            <a:pPr marL="0" indent="0">
              <a:buNone/>
            </a:pPr>
            <a:r>
              <a:rPr lang="en-US" sz="5200" dirty="0" smtClean="0"/>
              <a:t>and </a:t>
            </a:r>
            <a:r>
              <a:rPr lang="en-US" sz="5200" dirty="0"/>
              <a:t>just to forgive us our sins, and to cleanse us from all unrighteousness.</a:t>
            </a:r>
          </a:p>
        </p:txBody>
      </p:sp>
      <p:pic>
        <p:nvPicPr>
          <p:cNvPr id="4" name="Picture 2" descr="C:\Users\Deliverance\Desktop\coins.png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3703776" cy="22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457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Blood of Jesus</vt:lpstr>
      <vt:lpstr>Ephesians 1:7</vt:lpstr>
      <vt:lpstr>BLOODLESS  GOSPEL AHEAD</vt:lpstr>
      <vt:lpstr>Sunday Evening Church</vt:lpstr>
      <vt:lpstr>Sunday Evening Church</vt:lpstr>
      <vt:lpstr>Sunday Evening Church</vt:lpstr>
      <vt:lpstr>Sunday Evening Church</vt:lpstr>
      <vt:lpstr>Sunday Evening Church</vt:lpstr>
      <vt:lpstr>I John 1:9</vt:lpstr>
      <vt:lpstr>Romans 3:25</vt:lpstr>
      <vt:lpstr>FAITH-LESS  GOSPEL AHEAD</vt:lpstr>
      <vt:lpstr>Joseph Prince</vt:lpstr>
      <vt:lpstr>Joseph Prince</vt:lpstr>
      <vt:lpstr>John 14:6</vt:lpstr>
      <vt:lpstr>CHRIST-LESS  GOSPEL AHEAD</vt:lpstr>
      <vt:lpstr>Joe Osteen on Larry King</vt:lpstr>
      <vt:lpstr>  Blood of Jesus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Blood of Jesus  is Efficacious</dc:title>
  <dc:creator>Deliverance</dc:creator>
  <cp:lastModifiedBy>Deliverance</cp:lastModifiedBy>
  <cp:revision>57</cp:revision>
  <dcterms:created xsi:type="dcterms:W3CDTF">2013-10-13T11:49:11Z</dcterms:created>
  <dcterms:modified xsi:type="dcterms:W3CDTF">2013-10-14T13:25:04Z</dcterms:modified>
</cp:coreProperties>
</file>