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492875" cy="6492875"/>
  <p:notesSz cx="6858000" cy="9144000"/>
  <p:defaultTextStyle>
    <a:defPPr>
      <a:defRPr lang="en-US"/>
    </a:defPPr>
    <a:lvl1pPr marL="0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0815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41629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12444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83266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54073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24895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95710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66531" algn="l" defTabSz="74162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74" y="-77"/>
      </p:cViewPr>
      <p:guideLst>
        <p:guide orient="horz" pos="2045"/>
        <p:guide pos="20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966" y="2017013"/>
            <a:ext cx="5518944" cy="1391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931" y="3679296"/>
            <a:ext cx="4545013" cy="16592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0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16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2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3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4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4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9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66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1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6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07334" y="260031"/>
            <a:ext cx="1460897" cy="55399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4644" y="260031"/>
            <a:ext cx="4274476" cy="55399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1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890" y="4172276"/>
            <a:ext cx="5518944" cy="1289557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890" y="2751963"/>
            <a:ext cx="5518944" cy="1420316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708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416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124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483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8540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2248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5957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2966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4644" y="1515004"/>
            <a:ext cx="2867686" cy="4284999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0545" y="1515004"/>
            <a:ext cx="2867686" cy="4284999"/>
          </a:xfrm>
        </p:spPr>
        <p:txBody>
          <a:bodyPr/>
          <a:lstStyle>
            <a:lvl1pPr>
              <a:defRPr sz="2100"/>
            </a:lvl1pPr>
            <a:lvl2pPr>
              <a:defRPr sz="21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55" y="1453385"/>
            <a:ext cx="2868815" cy="60570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70815" indent="0">
              <a:buNone/>
              <a:defRPr sz="1400" b="1"/>
            </a:lvl2pPr>
            <a:lvl3pPr marL="741629" indent="0">
              <a:buNone/>
              <a:defRPr sz="1400" b="1"/>
            </a:lvl3pPr>
            <a:lvl4pPr marL="1112444" indent="0">
              <a:buNone/>
              <a:defRPr sz="1400" b="1"/>
            </a:lvl4pPr>
            <a:lvl5pPr marL="1483266" indent="0">
              <a:buNone/>
              <a:defRPr sz="1400" b="1"/>
            </a:lvl5pPr>
            <a:lvl6pPr marL="1854073" indent="0">
              <a:buNone/>
              <a:defRPr sz="1400" b="1"/>
            </a:lvl6pPr>
            <a:lvl7pPr marL="2224895" indent="0">
              <a:buNone/>
              <a:defRPr sz="1400" b="1"/>
            </a:lvl7pPr>
            <a:lvl8pPr marL="2595710" indent="0">
              <a:buNone/>
              <a:defRPr sz="1400" b="1"/>
            </a:lvl8pPr>
            <a:lvl9pPr marL="296653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655" y="2059088"/>
            <a:ext cx="2868815" cy="3740916"/>
          </a:xfrm>
        </p:spPr>
        <p:txBody>
          <a:bodyPr/>
          <a:lstStyle>
            <a:lvl1pPr>
              <a:defRPr sz="21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8294" y="1453385"/>
            <a:ext cx="2869944" cy="60570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70815" indent="0">
              <a:buNone/>
              <a:defRPr sz="1400" b="1"/>
            </a:lvl2pPr>
            <a:lvl3pPr marL="741629" indent="0">
              <a:buNone/>
              <a:defRPr sz="1400" b="1"/>
            </a:lvl3pPr>
            <a:lvl4pPr marL="1112444" indent="0">
              <a:buNone/>
              <a:defRPr sz="1400" b="1"/>
            </a:lvl4pPr>
            <a:lvl5pPr marL="1483266" indent="0">
              <a:buNone/>
              <a:defRPr sz="1400" b="1"/>
            </a:lvl5pPr>
            <a:lvl6pPr marL="1854073" indent="0">
              <a:buNone/>
              <a:defRPr sz="1400" b="1"/>
            </a:lvl6pPr>
            <a:lvl7pPr marL="2224895" indent="0">
              <a:buNone/>
              <a:defRPr sz="1400" b="1"/>
            </a:lvl7pPr>
            <a:lvl8pPr marL="2595710" indent="0">
              <a:buNone/>
              <a:defRPr sz="1400" b="1"/>
            </a:lvl8pPr>
            <a:lvl9pPr marL="2966531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8294" y="2059088"/>
            <a:ext cx="2869944" cy="3740916"/>
          </a:xfrm>
        </p:spPr>
        <p:txBody>
          <a:bodyPr/>
          <a:lstStyle>
            <a:lvl1pPr>
              <a:defRPr sz="21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4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54" y="258515"/>
            <a:ext cx="2136109" cy="1100182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8545" y="258526"/>
            <a:ext cx="3629697" cy="5541488"/>
          </a:xfrm>
        </p:spPr>
        <p:txBody>
          <a:bodyPr/>
          <a:lstStyle>
            <a:lvl1pPr>
              <a:defRPr sz="2800"/>
            </a:lvl1pPr>
            <a:lvl2pPr>
              <a:defRPr sz="2100"/>
            </a:lvl2pPr>
            <a:lvl3pPr>
              <a:defRPr sz="21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4654" y="1358707"/>
            <a:ext cx="2136109" cy="4441307"/>
          </a:xfrm>
        </p:spPr>
        <p:txBody>
          <a:bodyPr/>
          <a:lstStyle>
            <a:lvl1pPr marL="0" indent="0">
              <a:buNone/>
              <a:defRPr sz="1400"/>
            </a:lvl1pPr>
            <a:lvl2pPr marL="370815" indent="0">
              <a:buNone/>
              <a:defRPr sz="700"/>
            </a:lvl2pPr>
            <a:lvl3pPr marL="741629" indent="0">
              <a:buNone/>
              <a:defRPr sz="700"/>
            </a:lvl3pPr>
            <a:lvl4pPr marL="1112444" indent="0">
              <a:buNone/>
              <a:defRPr sz="700"/>
            </a:lvl4pPr>
            <a:lvl5pPr marL="1483266" indent="0">
              <a:buNone/>
              <a:defRPr sz="700"/>
            </a:lvl5pPr>
            <a:lvl6pPr marL="1854073" indent="0">
              <a:buNone/>
              <a:defRPr sz="700"/>
            </a:lvl6pPr>
            <a:lvl7pPr marL="2224895" indent="0">
              <a:buNone/>
              <a:defRPr sz="700"/>
            </a:lvl7pPr>
            <a:lvl8pPr marL="2595710" indent="0">
              <a:buNone/>
              <a:defRPr sz="700"/>
            </a:lvl8pPr>
            <a:lvl9pPr marL="296653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650" y="4545016"/>
            <a:ext cx="3895725" cy="53656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72650" y="580148"/>
            <a:ext cx="3895725" cy="3895725"/>
          </a:xfrm>
        </p:spPr>
        <p:txBody>
          <a:bodyPr/>
          <a:lstStyle>
            <a:lvl1pPr marL="0" indent="0">
              <a:buNone/>
              <a:defRPr sz="2800"/>
            </a:lvl1pPr>
            <a:lvl2pPr marL="370815" indent="0">
              <a:buNone/>
              <a:defRPr sz="2100"/>
            </a:lvl2pPr>
            <a:lvl3pPr marL="741629" indent="0">
              <a:buNone/>
              <a:defRPr sz="2100"/>
            </a:lvl3pPr>
            <a:lvl4pPr marL="1112444" indent="0">
              <a:buNone/>
              <a:defRPr sz="1400"/>
            </a:lvl4pPr>
            <a:lvl5pPr marL="1483266" indent="0">
              <a:buNone/>
              <a:defRPr sz="1400"/>
            </a:lvl5pPr>
            <a:lvl6pPr marL="1854073" indent="0">
              <a:buNone/>
              <a:defRPr sz="1400"/>
            </a:lvl6pPr>
            <a:lvl7pPr marL="2224895" indent="0">
              <a:buNone/>
              <a:defRPr sz="1400"/>
            </a:lvl7pPr>
            <a:lvl8pPr marL="2595710" indent="0">
              <a:buNone/>
              <a:defRPr sz="1400"/>
            </a:lvl8pPr>
            <a:lvl9pPr marL="2966531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2650" y="5081587"/>
            <a:ext cx="3895725" cy="762011"/>
          </a:xfrm>
        </p:spPr>
        <p:txBody>
          <a:bodyPr/>
          <a:lstStyle>
            <a:lvl1pPr marL="0" indent="0">
              <a:buNone/>
              <a:defRPr sz="1400"/>
            </a:lvl1pPr>
            <a:lvl2pPr marL="370815" indent="0">
              <a:buNone/>
              <a:defRPr sz="700"/>
            </a:lvl2pPr>
            <a:lvl3pPr marL="741629" indent="0">
              <a:buNone/>
              <a:defRPr sz="700"/>
            </a:lvl3pPr>
            <a:lvl4pPr marL="1112444" indent="0">
              <a:buNone/>
              <a:defRPr sz="700"/>
            </a:lvl4pPr>
            <a:lvl5pPr marL="1483266" indent="0">
              <a:buNone/>
              <a:defRPr sz="700"/>
            </a:lvl5pPr>
            <a:lvl6pPr marL="1854073" indent="0">
              <a:buNone/>
              <a:defRPr sz="700"/>
            </a:lvl6pPr>
            <a:lvl7pPr marL="2224895" indent="0">
              <a:buNone/>
              <a:defRPr sz="700"/>
            </a:lvl7pPr>
            <a:lvl8pPr marL="2595710" indent="0">
              <a:buNone/>
              <a:defRPr sz="700"/>
            </a:lvl8pPr>
            <a:lvl9pPr marL="2966531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644" y="260013"/>
            <a:ext cx="5843588" cy="1082146"/>
          </a:xfrm>
          <a:prstGeom prst="rect">
            <a:avLst/>
          </a:prstGeom>
        </p:spPr>
        <p:txBody>
          <a:bodyPr vert="horz" lIns="74166" tIns="37086" rIns="74166" bIns="3708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644" y="1515004"/>
            <a:ext cx="5843588" cy="4284999"/>
          </a:xfrm>
          <a:prstGeom prst="rect">
            <a:avLst/>
          </a:prstGeom>
        </p:spPr>
        <p:txBody>
          <a:bodyPr vert="horz" lIns="74166" tIns="37086" rIns="74166" bIns="370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4644" y="6017949"/>
            <a:ext cx="1515004" cy="345683"/>
          </a:xfrm>
          <a:prstGeom prst="rect">
            <a:avLst/>
          </a:prstGeom>
        </p:spPr>
        <p:txBody>
          <a:bodyPr vert="horz" lIns="74166" tIns="37086" rIns="74166" bIns="37086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4B407-D1B0-43E1-A2E0-4B5DC294233E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8399" y="6017949"/>
            <a:ext cx="2056077" cy="345683"/>
          </a:xfrm>
          <a:prstGeom prst="rect">
            <a:avLst/>
          </a:prstGeom>
        </p:spPr>
        <p:txBody>
          <a:bodyPr vert="horz" lIns="74166" tIns="37086" rIns="74166" bIns="37086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227" y="6017949"/>
            <a:ext cx="1515004" cy="345683"/>
          </a:xfrm>
          <a:prstGeom prst="rect">
            <a:avLst/>
          </a:prstGeom>
        </p:spPr>
        <p:txBody>
          <a:bodyPr vert="horz" lIns="74166" tIns="37086" rIns="74166" bIns="37086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06981-5244-4993-A12F-088A50B85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41629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116" indent="-278116" algn="l" defTabSz="741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2578" indent="-231756" algn="l" defTabSz="741629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27040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97855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68677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39484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10299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1120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51928" indent="-185411" algn="l" defTabSz="741629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0815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1629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2444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3266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4073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4895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5710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6531" algn="l" defTabSz="74162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6492875" cy="64928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699" rIns="91399" bIns="45699" spcCol="0"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00752" y="500752"/>
            <a:ext cx="5486401" cy="548640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166" tIns="37086" rIns="74166" bIns="37086" spcCol="0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15151" y="1415151"/>
            <a:ext cx="3657603" cy="365760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166" tIns="37086" rIns="74166" bIns="37086" spcCol="0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9546" y="2329546"/>
            <a:ext cx="1828798" cy="182879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4166" tIns="37086" rIns="74166" bIns="37086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3</cp:revision>
  <dcterms:created xsi:type="dcterms:W3CDTF">2014-06-08T12:44:34Z</dcterms:created>
  <dcterms:modified xsi:type="dcterms:W3CDTF">2014-06-08T12:56:23Z</dcterms:modified>
</cp:coreProperties>
</file>