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1" r:id="rId3"/>
    <p:sldId id="258" r:id="rId4"/>
    <p:sldId id="270" r:id="rId5"/>
    <p:sldId id="273" r:id="rId6"/>
    <p:sldId id="275" r:id="rId7"/>
    <p:sldId id="287" r:id="rId8"/>
    <p:sldId id="288" r:id="rId9"/>
    <p:sldId id="267" r:id="rId10"/>
    <p:sldId id="289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>
        <p:scale>
          <a:sx n="70" d="100"/>
          <a:sy n="70" d="100"/>
        </p:scale>
        <p:origin x="-138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57093-4A3F-4070-8D92-654FE9AEEA24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D94A4-5A02-41E7-A475-DFB6A4E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94A4-5A02-41E7-A475-DFB6A4E33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0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0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93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4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35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60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E038-B899-41C8-9734-6ABD3EE3292C}" type="datetimeFigureOut">
              <a:rPr lang="en-US" smtClean="0"/>
              <a:t>12/22/2013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4697411" y="2084389"/>
            <a:ext cx="6858003" cy="1470025"/>
          </a:xfrm>
        </p:spPr>
        <p:txBody>
          <a:bodyPr>
            <a:normAutofit fontScale="90000"/>
          </a:bodyPr>
          <a:lstStyle/>
          <a:p>
            <a:r>
              <a:rPr lang="en-US" sz="9200" dirty="0" smtClean="0">
                <a:latin typeface="Vivaldi" panose="03020602050506090804" pitchFamily="66" charset="0"/>
              </a:rPr>
              <a:t>Revelation</a:t>
            </a:r>
            <a:endParaRPr lang="en-US" sz="9200" dirty="0">
              <a:latin typeface="Vivaldi" panose="03020602050506090804" pitchFamily="66" charset="0"/>
            </a:endParaRPr>
          </a:p>
        </p:txBody>
      </p:sp>
      <p:pic>
        <p:nvPicPr>
          <p:cNvPr id="5" name="Picture 2" descr="C:\Users\Stephen\Desktop\19 DORE REV 01 9 JOHN ON PA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350"/>
            <a:ext cx="714375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oot\public\dbio\images\ea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4800600"/>
            <a:ext cx="2219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9050" y="-1276350"/>
            <a:ext cx="9163050" cy="8839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98000">
                <a:schemeClr val="accent1">
                  <a:tint val="44500"/>
                  <a:satMod val="160000"/>
                  <a:alpha val="8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7650" y="55435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4000" b="1" spc="150" dirty="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Opening of the Seven Seals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9070" y="266700"/>
            <a:ext cx="70408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</a:t>
            </a:r>
            <a:r>
              <a:rPr lang="en-US" sz="4000" b="1" spc="150" dirty="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6-8:1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400800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</a:t>
            </a:r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6-8:1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248870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Deliverance </a:t>
            </a:r>
          </a:p>
          <a:p>
            <a:pPr algn="r"/>
            <a:r>
              <a:rPr lang="en-US" dirty="0" smtClean="0"/>
              <a:t>Bible </a:t>
            </a:r>
          </a:p>
          <a:p>
            <a:pPr algn="r"/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76225" y="5629275"/>
            <a:ext cx="6400800" cy="1228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Opening of the Seven Seals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6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4697411" y="2084389"/>
            <a:ext cx="6858003" cy="1470025"/>
          </a:xfrm>
        </p:spPr>
        <p:txBody>
          <a:bodyPr>
            <a:normAutofit fontScale="90000"/>
          </a:bodyPr>
          <a:lstStyle/>
          <a:p>
            <a:r>
              <a:rPr lang="en-US" sz="9200" dirty="0" smtClean="0">
                <a:latin typeface="Vivaldi" panose="03020602050506090804" pitchFamily="66" charset="0"/>
              </a:rPr>
              <a:t>Revelation</a:t>
            </a:r>
            <a:endParaRPr lang="en-US" sz="9200" dirty="0">
              <a:latin typeface="Vivaldi" panose="03020602050506090804" pitchFamily="66" charset="0"/>
            </a:endParaRPr>
          </a:p>
        </p:txBody>
      </p:sp>
      <p:pic>
        <p:nvPicPr>
          <p:cNvPr id="5" name="Picture 2" descr="C:\Users\Stephen\Desktop\19 DORE REV 01 9 JOHN ON PA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350"/>
            <a:ext cx="714375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oot\public\dbio\images\ea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4800600"/>
            <a:ext cx="2219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9050" y="-1276350"/>
            <a:ext cx="9163050" cy="8839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98000">
                <a:schemeClr val="accent1">
                  <a:tint val="44500"/>
                  <a:satMod val="160000"/>
                  <a:alpha val="8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7650" y="55435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>
                <a:ln w="11430"/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en-US" sz="4000" b="1" spc="150" dirty="0" smtClean="0">
                <a:ln w="11430"/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Opening of the Seven Seals</a:t>
            </a:r>
            <a:endParaRPr lang="en-US" sz="4000" b="1" spc="150" dirty="0">
              <a:ln w="11430"/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9070" y="266700"/>
            <a:ext cx="70408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>
                <a:ln w="11430"/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</a:t>
            </a:r>
            <a:r>
              <a:rPr lang="en-US" sz="4000" b="1" spc="150" dirty="0" smtClean="0">
                <a:ln w="11430"/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6-8:1</a:t>
            </a:r>
            <a:endParaRPr lang="en-US" sz="4000" b="1" spc="150" dirty="0">
              <a:ln w="11430"/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400800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</a:t>
            </a:r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6-8:1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248870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prstClr val="black"/>
                </a:solidFill>
              </a:rPr>
              <a:t>Deliverance </a:t>
            </a:r>
          </a:p>
          <a:p>
            <a:pPr algn="r"/>
            <a:r>
              <a:rPr lang="en-US" dirty="0" smtClean="0">
                <a:solidFill>
                  <a:prstClr val="black"/>
                </a:solidFill>
              </a:rPr>
              <a:t>Bible </a:t>
            </a:r>
          </a:p>
          <a:p>
            <a:pPr algn="r"/>
            <a:r>
              <a:rPr lang="en-US" dirty="0" smtClean="0">
                <a:solidFill>
                  <a:prstClr val="black"/>
                </a:solidFill>
              </a:rPr>
              <a:t>Institute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76225" y="5629275"/>
            <a:ext cx="6400800" cy="12287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Opening of the Seven Seals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2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erb Light" pitchFamily="50" charset="0"/>
              </a:rPr>
              <a:t>Rev. 6-8:1 Outline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617431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latin typeface="Verb Regular" pitchFamily="50" charset="0"/>
              </a:rPr>
              <a:t>Introduction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latin typeface="Verb Regular" pitchFamily="50" charset="0"/>
              </a:rPr>
              <a:t>Opening of the First Seal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>
                <a:latin typeface="Verb Regular" pitchFamily="50" charset="0"/>
              </a:rPr>
              <a:t>Opening of the </a:t>
            </a:r>
            <a:r>
              <a:rPr lang="en-US" sz="3200" dirty="0" smtClean="0">
                <a:latin typeface="Verb Regular" pitchFamily="50" charset="0"/>
              </a:rPr>
              <a:t>Second Seal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>
                <a:latin typeface="Verb Regular" pitchFamily="50" charset="0"/>
              </a:rPr>
              <a:t>Opening of the </a:t>
            </a:r>
            <a:r>
              <a:rPr lang="en-US" sz="3200" dirty="0" smtClean="0">
                <a:latin typeface="Verb Regular" pitchFamily="50" charset="0"/>
              </a:rPr>
              <a:t>Third Seal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>
                <a:latin typeface="Verb Regular" pitchFamily="50" charset="0"/>
              </a:rPr>
              <a:t>Opening of the </a:t>
            </a:r>
            <a:r>
              <a:rPr lang="en-US" sz="3200" dirty="0" smtClean="0">
                <a:latin typeface="Verb Regular" pitchFamily="50" charset="0"/>
              </a:rPr>
              <a:t>Fourth Seal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>
                <a:latin typeface="Verb Regular" pitchFamily="50" charset="0"/>
              </a:rPr>
              <a:t>Opening of the </a:t>
            </a:r>
            <a:r>
              <a:rPr lang="en-US" sz="3200" dirty="0" smtClean="0">
                <a:latin typeface="Verb Regular" pitchFamily="50" charset="0"/>
              </a:rPr>
              <a:t>Fifth Seal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>
                <a:latin typeface="Verb Regular" pitchFamily="50" charset="0"/>
              </a:rPr>
              <a:t>Opening of the </a:t>
            </a:r>
            <a:r>
              <a:rPr lang="en-US" sz="3200" dirty="0" smtClean="0">
                <a:latin typeface="Verb Regular" pitchFamily="50" charset="0"/>
              </a:rPr>
              <a:t>Sixth Seal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latin typeface="Verb Regular" pitchFamily="50" charset="0"/>
              </a:rPr>
              <a:t>Sealing of the 144,000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 smtClean="0">
                <a:latin typeface="Verb Regular" pitchFamily="50" charset="0"/>
              </a:rPr>
              <a:t>Palm Bearing Multitude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3200" dirty="0">
                <a:latin typeface="Verb Regular" pitchFamily="50" charset="0"/>
              </a:rPr>
              <a:t>Opening of the </a:t>
            </a:r>
            <a:r>
              <a:rPr lang="en-US" sz="3200" dirty="0" smtClean="0">
                <a:latin typeface="Verb Regular" pitchFamily="50" charset="0"/>
              </a:rPr>
              <a:t>Seventh Seal</a:t>
            </a:r>
            <a:endParaRPr lang="en-US" dirty="0">
              <a:latin typeface="Verb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>
                <a:latin typeface="Verb Light" pitchFamily="50" charset="0"/>
              </a:rPr>
              <a:t>Artist’s</a:t>
            </a:r>
            <a:r>
              <a:rPr lang="en-US" sz="6600" dirty="0" smtClean="0">
                <a:latin typeface="Verb Light" pitchFamily="50" charset="0"/>
              </a:rPr>
              <a:t> Sealed Book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4" name="Picture 2" descr="C:\Users\Deliverance\Desktop\sevensea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1805"/>
            <a:ext cx="8331200" cy="32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erb Light" pitchFamily="50" charset="0"/>
              </a:rPr>
              <a:t>Chapter 6-8:1 Scene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281535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b Light" pitchFamily="50" charset="0"/>
              </a:rPr>
              <a:t>John still is still…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throne, </a:t>
            </a:r>
            <a:endParaRPr lang="en-US" sz="3600" dirty="0" smtClean="0">
              <a:latin typeface="Verb Light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Elders, </a:t>
            </a:r>
            <a:endParaRPr lang="en-US" sz="3600" dirty="0" smtClean="0">
              <a:latin typeface="Verb Light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Living creatures</a:t>
            </a:r>
            <a:r>
              <a:rPr lang="en-US" sz="3600" dirty="0" smtClean="0">
                <a:latin typeface="Verb Light" pitchFamily="50" charset="0"/>
              </a:rPr>
              <a:t>.</a:t>
            </a:r>
          </a:p>
          <a:p>
            <a:endParaRPr lang="en-US" sz="3600" dirty="0">
              <a:latin typeface="Verb Light" pitchFamily="50" charset="0"/>
            </a:endParaRPr>
          </a:p>
          <a:p>
            <a:r>
              <a:rPr lang="en-US" sz="3600" dirty="0" smtClean="0">
                <a:latin typeface="Verb Light" pitchFamily="50" charset="0"/>
              </a:rPr>
              <a:t>But as this section progresses the scene includes earth</a:t>
            </a:r>
            <a:endParaRPr lang="en-US" sz="3600" dirty="0">
              <a:latin typeface="Verb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ephen\Desktop\th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28600"/>
            <a:ext cx="8966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3 (No Border) 6"/>
          <p:cNvSpPr/>
          <p:nvPr/>
        </p:nvSpPr>
        <p:spPr>
          <a:xfrm>
            <a:off x="5105400" y="533400"/>
            <a:ext cx="2286000" cy="609600"/>
          </a:xfrm>
          <a:prstGeom prst="callout3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Throne of Majesty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Line Callout 3 (No Border) 8"/>
          <p:cNvSpPr/>
          <p:nvPr/>
        </p:nvSpPr>
        <p:spPr>
          <a:xfrm rot="10800000" flipV="1">
            <a:off x="3441700" y="5791200"/>
            <a:ext cx="2286000" cy="609600"/>
          </a:xfrm>
          <a:prstGeom prst="callout3">
            <a:avLst>
              <a:gd name="adj1" fmla="val -23787"/>
              <a:gd name="adj2" fmla="val -8930"/>
              <a:gd name="adj3" fmla="val 18750"/>
              <a:gd name="adj4" fmla="val -16667"/>
              <a:gd name="adj5" fmla="val 100000"/>
              <a:gd name="adj6" fmla="val -16667"/>
              <a:gd name="adj7" fmla="val 106246"/>
              <a:gd name="adj8" fmla="val -89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 Living Creatures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Line Callout 3 (No Border) 9"/>
          <p:cNvSpPr/>
          <p:nvPr/>
        </p:nvSpPr>
        <p:spPr>
          <a:xfrm>
            <a:off x="1181858" y="2857500"/>
            <a:ext cx="2286000" cy="609600"/>
          </a:xfrm>
          <a:prstGeom prst="callout3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24 Elders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7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02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Stephen\Desktop\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57089"/>
            <a:ext cx="3679825" cy="36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eliverance\Desktop\sevenseal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03" y="838200"/>
            <a:ext cx="3200400" cy="124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1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erb Light" pitchFamily="50" charset="0"/>
              </a:rPr>
              <a:t>Chapter 6-8:1 </a:t>
            </a:r>
            <a:r>
              <a:rPr lang="en-US" sz="6600" dirty="0" smtClean="0">
                <a:latin typeface="Verb Light" pitchFamily="50" charset="0"/>
              </a:rPr>
              <a:t>Order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75260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Verb Light" pitchFamily="50" charset="0"/>
              </a:rPr>
              <a:t>Translation</a:t>
            </a:r>
          </a:p>
          <a:p>
            <a:pPr algn="ctr"/>
            <a:r>
              <a:rPr lang="en-US" sz="6000" dirty="0" smtClean="0">
                <a:latin typeface="Verb Light" pitchFamily="50" charset="0"/>
              </a:rPr>
              <a:t>1</a:t>
            </a:r>
            <a:r>
              <a:rPr lang="en-US" sz="6000" baseline="30000" dirty="0" smtClean="0">
                <a:latin typeface="Verb Light" pitchFamily="50" charset="0"/>
              </a:rPr>
              <a:t>st</a:t>
            </a:r>
            <a:r>
              <a:rPr lang="en-US" sz="6000" dirty="0" smtClean="0">
                <a:latin typeface="Verb Light" pitchFamily="50" charset="0"/>
              </a:rPr>
              <a:t> Half of Tribulation</a:t>
            </a:r>
            <a:endParaRPr lang="en-US" sz="6000" dirty="0" smtClean="0">
              <a:latin typeface="Verb Light" pitchFamily="50" charset="0"/>
            </a:endParaRPr>
          </a:p>
          <a:p>
            <a:pPr algn="ctr"/>
            <a:r>
              <a:rPr lang="en-US" sz="6000" dirty="0" smtClean="0">
                <a:latin typeface="Verb Light" pitchFamily="50" charset="0"/>
              </a:rPr>
              <a:t>rapture</a:t>
            </a:r>
          </a:p>
          <a:p>
            <a:pPr algn="ctr"/>
            <a:r>
              <a:rPr lang="en-US" sz="6000" dirty="0" smtClean="0">
                <a:latin typeface="Verb Light" pitchFamily="50" charset="0"/>
              </a:rPr>
              <a:t>seals</a:t>
            </a:r>
            <a:endParaRPr lang="en-US" sz="6000" dirty="0">
              <a:latin typeface="Verb Light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26670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14500" y="46482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4500" y="5638800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b="1" dirty="0" smtClean="0">
                <a:latin typeface="Verb Light" pitchFamily="50" charset="0"/>
              </a:rPr>
              <a:t>The Opener</a:t>
            </a:r>
          </a:p>
          <a:p>
            <a:pPr marL="514350" indent="-514350">
              <a:buAutoNum type="alphaUcPeriod"/>
            </a:pPr>
            <a:r>
              <a:rPr lang="en-US" b="1" dirty="0" smtClean="0">
                <a:latin typeface="Verb Light" pitchFamily="50" charset="0"/>
              </a:rPr>
              <a:t>The Seals Opened</a:t>
            </a:r>
          </a:p>
          <a:p>
            <a:pPr marL="514350" indent="-514350">
              <a:buAutoNum type="alphaUcPeriod"/>
            </a:pPr>
            <a:r>
              <a:rPr lang="en-US" b="1" dirty="0" smtClean="0">
                <a:latin typeface="Verb Light" pitchFamily="50" charset="0"/>
              </a:rPr>
              <a:t>The Command Given</a:t>
            </a:r>
          </a:p>
          <a:p>
            <a:pPr marL="514350" indent="-514350">
              <a:buAutoNum type="alphaUcPeriod"/>
            </a:pPr>
            <a:r>
              <a:rPr lang="en-US" b="1" dirty="0" smtClean="0">
                <a:latin typeface="Verb Light" pitchFamily="50" charset="0"/>
              </a:rPr>
              <a:t>The Source of the Command</a:t>
            </a:r>
            <a:endParaRPr lang="en-US" dirty="0">
              <a:latin typeface="Verb Light" pitchFamily="50" charset="0"/>
            </a:endParaRPr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Similarities of 4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67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b="1" dirty="0" smtClean="0">
                <a:latin typeface="Verb Light" pitchFamily="50" charset="0"/>
              </a:rPr>
              <a:t>The Number 7</a:t>
            </a:r>
          </a:p>
          <a:p>
            <a:pPr marL="514350" indent="-514350">
              <a:buAutoNum type="alphaUcPeriod"/>
            </a:pPr>
            <a:r>
              <a:rPr lang="en-US" b="1" dirty="0" smtClean="0">
                <a:latin typeface="Verb Light" pitchFamily="50" charset="0"/>
              </a:rPr>
              <a:t>The First 4 Distinguished</a:t>
            </a:r>
            <a:endParaRPr lang="en-US" dirty="0">
              <a:latin typeface="Verb Light" pitchFamily="50" charset="0"/>
            </a:endParaRPr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Particulars of 7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97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170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Revelation</vt:lpstr>
      <vt:lpstr>Rev. 6-8:1 Outline</vt:lpstr>
      <vt:lpstr>Artist’s Sealed Book</vt:lpstr>
      <vt:lpstr>Chapter 6-8:1 Scene</vt:lpstr>
      <vt:lpstr>PowerPoint Presentation</vt:lpstr>
      <vt:lpstr>PowerPoint Presentation</vt:lpstr>
      <vt:lpstr>Chapter 6-8:1 Order</vt:lpstr>
      <vt:lpstr>PowerPoint Presentation</vt:lpstr>
      <vt:lpstr>PowerPoint Presentation</vt:lpstr>
      <vt:lpstr>Revelation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Revelation</dc:title>
  <dc:creator>Stephen G. Reynolds, Jr.</dc:creator>
  <cp:lastModifiedBy>Stephen G. Reynolds, Jr.</cp:lastModifiedBy>
  <cp:revision>66</cp:revision>
  <dcterms:created xsi:type="dcterms:W3CDTF">2013-12-01T04:33:58Z</dcterms:created>
  <dcterms:modified xsi:type="dcterms:W3CDTF">2013-12-22T15:05:59Z</dcterms:modified>
</cp:coreProperties>
</file>