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1" r:id="rId6"/>
    <p:sldId id="262" r:id="rId7"/>
    <p:sldId id="260" r:id="rId8"/>
    <p:sldId id="263" r:id="rId9"/>
    <p:sldId id="285" r:id="rId10"/>
    <p:sldId id="281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83" r:id="rId19"/>
    <p:sldId id="270" r:id="rId20"/>
    <p:sldId id="286" r:id="rId21"/>
    <p:sldId id="272" r:id="rId22"/>
    <p:sldId id="273" r:id="rId23"/>
    <p:sldId id="274" r:id="rId24"/>
    <p:sldId id="275" r:id="rId25"/>
    <p:sldId id="278" r:id="rId26"/>
    <p:sldId id="279" r:id="rId27"/>
    <p:sldId id="28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5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75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7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8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93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1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5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1F89-2961-4888-A94E-C757A53F55EE}" type="datetimeFigureOut">
              <a:rPr lang="en-CA" smtClean="0"/>
              <a:t>2015-03-12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49C9-FBD2-46CC-B55E-B6940ED62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2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8777242" y="5612618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03039" y="691106"/>
            <a:ext cx="2176529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Wait for 2 seconds</a:t>
            </a:r>
            <a:endParaRPr lang="en-CA" dirty="0"/>
          </a:p>
        </p:txBody>
      </p:sp>
      <p:sp>
        <p:nvSpPr>
          <p:cNvPr id="8" name="Right Arrow 7"/>
          <p:cNvSpPr/>
          <p:nvPr/>
        </p:nvSpPr>
        <p:spPr>
          <a:xfrm>
            <a:off x="6708357" y="869830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551572" y="691106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Splash Screen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9678473" y="1449078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8551572" y="3115998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MainMenu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9678473" y="395060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339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Process when Database is Opened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811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9584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4657" y="359941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59779" y="2250466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MainMenu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7131" y="159918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40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Main Menu from any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295230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8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9584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4657" y="359941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59779" y="2250466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MainMenu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7131" y="159918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435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Main Menu from Events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295230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97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9584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4657" y="359941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59779" y="2250466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MainMenu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7131" y="159918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68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Main Menu from </a:t>
            </a:r>
            <a:r>
              <a:rPr lang="en-CA" dirty="0" err="1" smtClean="0"/>
              <a:t>NumPhotosPerEvent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295230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9584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4657" y="359941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59779" y="2250466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MainMenu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7131" y="159918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19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Main Menu from </a:t>
            </a:r>
            <a:r>
              <a:rPr lang="en-CA" dirty="0" err="1" smtClean="0"/>
              <a:t>OrderedByDate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295230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5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9584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4657" y="359941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59779" y="2250466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MainMenu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7131" y="159918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493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Main Menu from Photographs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295230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4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9584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4657" y="359941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59779" y="2250466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MainMenu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7131" y="159918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12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Main Menu from Photographers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295230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2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381722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33196" y="2202885"/>
            <a:ext cx="2917517" cy="76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Record Entry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6905" y="155578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397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Going to Record Entry Form from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311130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3490175" y="1916205"/>
            <a:ext cx="3013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*Which entry form is opened depends on which report is being navigated from (i.e. Photograph Report can lead to Photograph Entry form)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86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381722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33196" y="2202885"/>
            <a:ext cx="2917517" cy="76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PhotographerEntryForm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6905" y="155578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Going to Photographer Entry Form from Photographers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311130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4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381722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33196" y="2202885"/>
            <a:ext cx="2917517" cy="76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PhotographEntryForm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6905" y="155578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77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Going to Photograph Entry Form from Photographs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311130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66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381722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33196" y="2202885"/>
            <a:ext cx="2917517" cy="76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EventEntryForm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6905" y="155578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450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Going to Event Entry Form from Events Report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5" y="3111302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9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39303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691106"/>
            <a:ext cx="2550017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29940" y="156377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15998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840815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621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any user-input generated report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7199290" y="592428"/>
            <a:ext cx="370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*Whichever report the button is clicked from closes (i.e. If “Go to Search Menu” is clicked from the </a:t>
            </a:r>
            <a:r>
              <a:rPr lang="en-CA" dirty="0" err="1" smtClean="0"/>
              <a:t>ChoosePictureByEvent</a:t>
            </a:r>
            <a:r>
              <a:rPr lang="en-CA" dirty="0" smtClean="0"/>
              <a:t> report, that report’s window will close).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876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31820"/>
            <a:ext cx="62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Search for Pictures By </a:t>
            </a:r>
            <a:r>
              <a:rPr lang="en-CA" dirty="0" smtClean="0"/>
              <a:t>[</a:t>
            </a:r>
            <a:r>
              <a:rPr lang="en-CA" dirty="0" smtClean="0"/>
              <a:t>Field]</a:t>
            </a:r>
            <a:endParaRPr lang="en-CA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7632559" y="471091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812147" y="678318"/>
            <a:ext cx="2627290" cy="116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User’s Input into </a:t>
            </a:r>
            <a:r>
              <a:rPr lang="en-CA" dirty="0" err="1" smtClean="0"/>
              <a:t>ChoosePictureBy</a:t>
            </a:r>
            <a:r>
              <a:rPr lang="en-CA" dirty="0" smtClean="0"/>
              <a:t> [</a:t>
            </a:r>
            <a:r>
              <a:rPr lang="en-CA" dirty="0" err="1" smtClean="0"/>
              <a:t>FieldName</a:t>
            </a:r>
            <a:r>
              <a:rPr lang="en-CA" dirty="0"/>
              <a:t>]</a:t>
            </a:r>
            <a:r>
              <a:rPr lang="en-CA" dirty="0" smtClean="0"/>
              <a:t> </a:t>
            </a:r>
            <a:r>
              <a:rPr lang="en-CA" dirty="0" smtClean="0"/>
              <a:t>Query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7368252" y="678317"/>
            <a:ext cx="2627290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</a:t>
            </a:r>
            <a:r>
              <a:rPr lang="en-CA" dirty="0" err="1" smtClean="0"/>
              <a:t>ChoosePictureBy</a:t>
            </a:r>
            <a:r>
              <a:rPr lang="en-CA" dirty="0" smtClean="0"/>
              <a:t> [</a:t>
            </a:r>
            <a:r>
              <a:rPr lang="en-CA" dirty="0" err="1" smtClean="0"/>
              <a:t>FieldName</a:t>
            </a:r>
            <a:r>
              <a:rPr lang="en-CA" dirty="0"/>
              <a:t>]</a:t>
            </a:r>
            <a:r>
              <a:rPr lang="en-CA" dirty="0" smtClean="0"/>
              <a:t> </a:t>
            </a:r>
            <a:r>
              <a:rPr lang="en-CA" dirty="0" smtClean="0"/>
              <a:t>Report based on Query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7368252" y="2694618"/>
            <a:ext cx="2627290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ChoosePictureBy</a:t>
            </a:r>
            <a:r>
              <a:rPr lang="en-CA" dirty="0" smtClean="0"/>
              <a:t> [</a:t>
            </a:r>
            <a:r>
              <a:rPr lang="en-CA" dirty="0" err="1" smtClean="0"/>
              <a:t>FieldName</a:t>
            </a:r>
            <a:r>
              <a:rPr lang="en-CA" dirty="0" smtClean="0"/>
              <a:t>] </a:t>
            </a:r>
            <a:r>
              <a:rPr lang="en-CA" dirty="0" smtClean="0"/>
              <a:t>Report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8534014" y="1938709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Down Arrow 12"/>
          <p:cNvSpPr/>
          <p:nvPr/>
        </p:nvSpPr>
        <p:spPr>
          <a:xfrm>
            <a:off x="8534013" y="3955010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3025767" y="1068944"/>
            <a:ext cx="643944" cy="2876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6581872" y="1068944"/>
            <a:ext cx="643944" cy="2876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22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31820"/>
            <a:ext cx="62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Search for Pictures By City</a:t>
            </a:r>
            <a:endParaRPr lang="en-CA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7632559" y="471091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812147" y="678318"/>
            <a:ext cx="2627290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User’s Input into </a:t>
            </a:r>
            <a:r>
              <a:rPr lang="en-CA" dirty="0" err="1" smtClean="0"/>
              <a:t>ChoosePictureByCity</a:t>
            </a:r>
            <a:r>
              <a:rPr lang="en-CA" dirty="0" smtClean="0"/>
              <a:t> Query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7368252" y="678317"/>
            <a:ext cx="2627290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</a:t>
            </a:r>
            <a:r>
              <a:rPr lang="en-CA" dirty="0" err="1" smtClean="0"/>
              <a:t>ChoosePictureByCity</a:t>
            </a:r>
            <a:r>
              <a:rPr lang="en-CA" dirty="0" smtClean="0"/>
              <a:t> Report based on Query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7368252" y="2694618"/>
            <a:ext cx="2627290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ChoosePictureByCity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8534014" y="1938709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Down Arrow 12"/>
          <p:cNvSpPr/>
          <p:nvPr/>
        </p:nvSpPr>
        <p:spPr>
          <a:xfrm>
            <a:off x="8534013" y="3955010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3025767" y="1068944"/>
            <a:ext cx="643944" cy="2876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6581872" y="1068944"/>
            <a:ext cx="643944" cy="2876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22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31820"/>
            <a:ext cx="62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Search for Pictures By Province Or State</a:t>
            </a:r>
            <a:endParaRPr lang="en-CA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4540859" y="5306186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883365" y="678318"/>
            <a:ext cx="3413669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User’s Input into </a:t>
            </a:r>
            <a:r>
              <a:rPr lang="en-CA" dirty="0" err="1" smtClean="0"/>
              <a:t>ChoosePictureByProvinceOrState</a:t>
            </a:r>
            <a:r>
              <a:rPr lang="en-CA" dirty="0" smtClean="0"/>
              <a:t> Query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883364" y="2220940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</a:t>
            </a:r>
            <a:r>
              <a:rPr lang="en-CA" dirty="0" err="1" smtClean="0"/>
              <a:t>ChoosePictureByProvinceOrState</a:t>
            </a:r>
            <a:r>
              <a:rPr lang="en-CA" dirty="0" smtClean="0"/>
              <a:t> Report based on Query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3883363" y="3763563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ChoosePictureByProvinceOrState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3" name="Down Arrow 12"/>
          <p:cNvSpPr/>
          <p:nvPr/>
        </p:nvSpPr>
        <p:spPr>
          <a:xfrm>
            <a:off x="5426485" y="3407208"/>
            <a:ext cx="327421" cy="23903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3025767" y="1068944"/>
            <a:ext cx="643944" cy="2876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Down Arrow 14"/>
          <p:cNvSpPr/>
          <p:nvPr/>
        </p:nvSpPr>
        <p:spPr>
          <a:xfrm>
            <a:off x="5426485" y="4949831"/>
            <a:ext cx="327421" cy="23903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5426485" y="1864585"/>
            <a:ext cx="327421" cy="23903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72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31820"/>
            <a:ext cx="62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Search for Pictures By Country</a:t>
            </a:r>
            <a:endParaRPr lang="en-CA" dirty="0"/>
          </a:p>
        </p:txBody>
      </p:sp>
      <p:sp>
        <p:nvSpPr>
          <p:cNvPr id="5" name="Flowchart: Terminator 4"/>
          <p:cNvSpPr/>
          <p:nvPr/>
        </p:nvSpPr>
        <p:spPr>
          <a:xfrm>
            <a:off x="786245" y="952442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4540859" y="5306186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883365" y="678318"/>
            <a:ext cx="3413669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User’s Input into </a:t>
            </a:r>
            <a:r>
              <a:rPr lang="en-CA" dirty="0" err="1" smtClean="0"/>
              <a:t>ChoosePictureByCountry</a:t>
            </a:r>
            <a:r>
              <a:rPr lang="en-CA" dirty="0" smtClean="0"/>
              <a:t> Query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883364" y="2220940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</a:t>
            </a:r>
            <a:r>
              <a:rPr lang="en-CA" dirty="0" err="1" smtClean="0"/>
              <a:t>ChoosePictureByCountry</a:t>
            </a:r>
            <a:r>
              <a:rPr lang="en-CA" dirty="0" smtClean="0"/>
              <a:t> Report based on Query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3883363" y="3763563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ChoosePictureByCountry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3" name="Down Arrow 12"/>
          <p:cNvSpPr/>
          <p:nvPr/>
        </p:nvSpPr>
        <p:spPr>
          <a:xfrm>
            <a:off x="5426485" y="3407208"/>
            <a:ext cx="327421" cy="23903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3025767" y="1068944"/>
            <a:ext cx="643944" cy="2876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Down Arrow 14"/>
          <p:cNvSpPr/>
          <p:nvPr/>
        </p:nvSpPr>
        <p:spPr>
          <a:xfrm>
            <a:off x="5426485" y="4949831"/>
            <a:ext cx="327421" cy="23903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5426485" y="1864585"/>
            <a:ext cx="327421" cy="23903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3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31820"/>
            <a:ext cx="62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Search for Pictures By Date</a:t>
            </a:r>
            <a:endParaRPr lang="en-CA" dirty="0"/>
          </a:p>
        </p:txBody>
      </p:sp>
      <p:sp>
        <p:nvSpPr>
          <p:cNvPr id="5" name="Flowchart: Terminator 4"/>
          <p:cNvSpPr/>
          <p:nvPr/>
        </p:nvSpPr>
        <p:spPr>
          <a:xfrm>
            <a:off x="152231" y="956656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9525884" y="574339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906582" y="2324199"/>
            <a:ext cx="3413669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User’s Input into </a:t>
            </a:r>
            <a:r>
              <a:rPr lang="en-CA" dirty="0" err="1" smtClean="0"/>
              <a:t>ChoosePictureByDate</a:t>
            </a:r>
            <a:r>
              <a:rPr lang="en-CA" dirty="0" smtClean="0"/>
              <a:t> Query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2906582" y="3906691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</a:t>
            </a:r>
            <a:r>
              <a:rPr lang="en-CA" dirty="0" err="1" smtClean="0"/>
              <a:t>ChoosePictureByDate</a:t>
            </a:r>
            <a:r>
              <a:rPr lang="en-CA" dirty="0" smtClean="0"/>
              <a:t> Report based on Query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906583" y="5468244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ChoosePictureByDate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3" name="Down Arrow 12"/>
          <p:cNvSpPr/>
          <p:nvPr/>
        </p:nvSpPr>
        <p:spPr>
          <a:xfrm>
            <a:off x="10381837" y="1875096"/>
            <a:ext cx="327421" cy="368857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2391753" y="1073158"/>
            <a:ext cx="351447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Down Arrow 14"/>
          <p:cNvSpPr/>
          <p:nvPr/>
        </p:nvSpPr>
        <p:spPr>
          <a:xfrm>
            <a:off x="7596735" y="1942331"/>
            <a:ext cx="327421" cy="6656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4449708" y="1927175"/>
            <a:ext cx="327421" cy="3523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Decision 2"/>
          <p:cNvSpPr/>
          <p:nvPr/>
        </p:nvSpPr>
        <p:spPr>
          <a:xfrm>
            <a:off x="2883332" y="463639"/>
            <a:ext cx="2858342" cy="143049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>Is input in </a:t>
            </a:r>
            <a:r>
              <a:rPr lang="en-CA" dirty="0" err="1" smtClean="0"/>
              <a:t>yyyy</a:t>
            </a:r>
            <a:r>
              <a:rPr lang="en-CA" dirty="0" smtClean="0"/>
              <a:t>-mm-</a:t>
            </a:r>
            <a:r>
              <a:rPr lang="en-CA" dirty="0" err="1" smtClean="0"/>
              <a:t>dd</a:t>
            </a:r>
            <a:r>
              <a:rPr lang="en-CA" dirty="0" smtClean="0"/>
              <a:t> format or blank?</a:t>
            </a:r>
          </a:p>
          <a:p>
            <a:pPr algn="ctr"/>
            <a:endParaRPr lang="en-CA" dirty="0"/>
          </a:p>
        </p:txBody>
      </p:sp>
      <p:sp>
        <p:nvSpPr>
          <p:cNvPr id="20" name="Flowchart: Decision 19"/>
          <p:cNvSpPr/>
          <p:nvPr/>
        </p:nvSpPr>
        <p:spPr>
          <a:xfrm>
            <a:off x="6331275" y="659779"/>
            <a:ext cx="2858342" cy="116988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>Is input in </a:t>
            </a:r>
            <a:r>
              <a:rPr lang="en-CA" dirty="0" err="1" smtClean="0"/>
              <a:t>yyyy</a:t>
            </a:r>
            <a:r>
              <a:rPr lang="en-CA" dirty="0" smtClean="0"/>
              <a:t>/mm/</a:t>
            </a:r>
            <a:r>
              <a:rPr lang="en-CA" dirty="0" err="1" smtClean="0"/>
              <a:t>dd</a:t>
            </a:r>
            <a:r>
              <a:rPr lang="en-CA" dirty="0" smtClean="0"/>
              <a:t> format?</a:t>
            </a:r>
          </a:p>
          <a:p>
            <a:pPr algn="ctr"/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979163" y="1877183"/>
            <a:ext cx="59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5772637" y="703826"/>
            <a:ext cx="9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9231062" y="689709"/>
            <a:ext cx="9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27" name="Right Arrow 26"/>
          <p:cNvSpPr/>
          <p:nvPr/>
        </p:nvSpPr>
        <p:spPr>
          <a:xfrm>
            <a:off x="5860751" y="1059064"/>
            <a:ext cx="351447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Arrow 27"/>
          <p:cNvSpPr/>
          <p:nvPr/>
        </p:nvSpPr>
        <p:spPr>
          <a:xfrm>
            <a:off x="9350161" y="1082822"/>
            <a:ext cx="351447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Data 8"/>
          <p:cNvSpPr/>
          <p:nvPr/>
        </p:nvSpPr>
        <p:spPr>
          <a:xfrm>
            <a:off x="9823630" y="764228"/>
            <a:ext cx="1700011" cy="96098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Error Message</a:t>
            </a:r>
            <a:endParaRPr lang="en-CA" dirty="0"/>
          </a:p>
        </p:txBody>
      </p:sp>
      <p:sp>
        <p:nvSpPr>
          <p:cNvPr id="29" name="Left Arrow 28"/>
          <p:cNvSpPr/>
          <p:nvPr/>
        </p:nvSpPr>
        <p:spPr>
          <a:xfrm>
            <a:off x="6573026" y="2607972"/>
            <a:ext cx="1351129" cy="23825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Down Arrow 29"/>
          <p:cNvSpPr/>
          <p:nvPr/>
        </p:nvSpPr>
        <p:spPr>
          <a:xfrm>
            <a:off x="4408290" y="3512040"/>
            <a:ext cx="327421" cy="33895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Down Arrow 30"/>
          <p:cNvSpPr/>
          <p:nvPr/>
        </p:nvSpPr>
        <p:spPr>
          <a:xfrm>
            <a:off x="4408289" y="5045748"/>
            <a:ext cx="327421" cy="3523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7095188" y="1914962"/>
            <a:ext cx="59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33" name="Right Arrow 32"/>
          <p:cNvSpPr/>
          <p:nvPr/>
        </p:nvSpPr>
        <p:spPr>
          <a:xfrm>
            <a:off x="6439437" y="5841842"/>
            <a:ext cx="2910724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60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31820"/>
            <a:ext cx="62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Search for Pictures By Year</a:t>
            </a:r>
            <a:endParaRPr lang="en-CA" dirty="0"/>
          </a:p>
        </p:txBody>
      </p:sp>
      <p:sp>
        <p:nvSpPr>
          <p:cNvPr id="5" name="Flowchart: Terminator 4"/>
          <p:cNvSpPr/>
          <p:nvPr/>
        </p:nvSpPr>
        <p:spPr>
          <a:xfrm>
            <a:off x="152231" y="956656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9525884" y="574339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605668" y="2386809"/>
            <a:ext cx="3413669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User’s Input into </a:t>
            </a:r>
            <a:r>
              <a:rPr lang="en-CA" dirty="0" err="1" smtClean="0"/>
              <a:t>ChoosePictureByYear</a:t>
            </a:r>
            <a:r>
              <a:rPr lang="en-CA" dirty="0" smtClean="0"/>
              <a:t> Query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2605668" y="3922269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</a:t>
            </a:r>
            <a:r>
              <a:rPr lang="en-CA" dirty="0" err="1" smtClean="0"/>
              <a:t>ChoosePictureByYear</a:t>
            </a:r>
            <a:r>
              <a:rPr lang="en-CA" dirty="0" smtClean="0"/>
              <a:t> Report based on Query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605668" y="5469267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ChoosePictureByYear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3" name="Down Arrow 12"/>
          <p:cNvSpPr/>
          <p:nvPr/>
        </p:nvSpPr>
        <p:spPr>
          <a:xfrm>
            <a:off x="10381837" y="1875096"/>
            <a:ext cx="327421" cy="368857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2391753" y="1073158"/>
            <a:ext cx="351447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4449708" y="1927175"/>
            <a:ext cx="327421" cy="3523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Decision 2"/>
          <p:cNvSpPr/>
          <p:nvPr/>
        </p:nvSpPr>
        <p:spPr>
          <a:xfrm>
            <a:off x="2883332" y="659779"/>
            <a:ext cx="2858342" cy="116988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>Is input a number or blank?</a:t>
            </a:r>
          </a:p>
          <a:p>
            <a:pPr algn="ctr"/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979163" y="1877183"/>
            <a:ext cx="59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7312106" y="716446"/>
            <a:ext cx="9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28" name="Right Arrow 27"/>
          <p:cNvSpPr/>
          <p:nvPr/>
        </p:nvSpPr>
        <p:spPr>
          <a:xfrm>
            <a:off x="5881807" y="1082822"/>
            <a:ext cx="3468354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Data 8"/>
          <p:cNvSpPr/>
          <p:nvPr/>
        </p:nvSpPr>
        <p:spPr>
          <a:xfrm>
            <a:off x="9488481" y="754564"/>
            <a:ext cx="2173480" cy="96098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Error Message</a:t>
            </a:r>
            <a:endParaRPr lang="en-CA" dirty="0"/>
          </a:p>
        </p:txBody>
      </p:sp>
      <p:sp>
        <p:nvSpPr>
          <p:cNvPr id="30" name="Down Arrow 29"/>
          <p:cNvSpPr/>
          <p:nvPr/>
        </p:nvSpPr>
        <p:spPr>
          <a:xfrm>
            <a:off x="4408290" y="3512040"/>
            <a:ext cx="327421" cy="33895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Down Arrow 30"/>
          <p:cNvSpPr/>
          <p:nvPr/>
        </p:nvSpPr>
        <p:spPr>
          <a:xfrm>
            <a:off x="4408289" y="5045748"/>
            <a:ext cx="327421" cy="3523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Arrow 32"/>
          <p:cNvSpPr/>
          <p:nvPr/>
        </p:nvSpPr>
        <p:spPr>
          <a:xfrm>
            <a:off x="6220496" y="5841842"/>
            <a:ext cx="3129665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31820"/>
            <a:ext cx="62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Search for Pictures By Event</a:t>
            </a:r>
            <a:endParaRPr lang="en-CA" dirty="0"/>
          </a:p>
        </p:txBody>
      </p:sp>
      <p:sp>
        <p:nvSpPr>
          <p:cNvPr id="5" name="Flowchart: Terminator 4"/>
          <p:cNvSpPr/>
          <p:nvPr/>
        </p:nvSpPr>
        <p:spPr>
          <a:xfrm>
            <a:off x="152231" y="956656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6" name="Flowchart: Terminator 5"/>
          <p:cNvSpPr/>
          <p:nvPr/>
        </p:nvSpPr>
        <p:spPr>
          <a:xfrm>
            <a:off x="9525884" y="574339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605668" y="2386809"/>
            <a:ext cx="3413669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User’s Input into </a:t>
            </a:r>
            <a:r>
              <a:rPr lang="en-CA" dirty="0" err="1" smtClean="0"/>
              <a:t>ChoosePictureByEvent</a:t>
            </a:r>
            <a:r>
              <a:rPr lang="en-CA" dirty="0" smtClean="0"/>
              <a:t> Query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2605668" y="3922269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</a:t>
            </a:r>
            <a:r>
              <a:rPr lang="en-CA" dirty="0" err="1" smtClean="0"/>
              <a:t>ChoosePictureByEvent</a:t>
            </a:r>
            <a:r>
              <a:rPr lang="en-CA" dirty="0" smtClean="0"/>
              <a:t> Report based on Query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605668" y="5469267"/>
            <a:ext cx="3413669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ChoosePictureByEvent</a:t>
            </a:r>
            <a:r>
              <a:rPr lang="en-CA" dirty="0" smtClean="0"/>
              <a:t> Report</a:t>
            </a:r>
            <a:endParaRPr lang="en-CA" dirty="0"/>
          </a:p>
        </p:txBody>
      </p:sp>
      <p:sp>
        <p:nvSpPr>
          <p:cNvPr id="13" name="Down Arrow 12"/>
          <p:cNvSpPr/>
          <p:nvPr/>
        </p:nvSpPr>
        <p:spPr>
          <a:xfrm>
            <a:off x="10381837" y="1875096"/>
            <a:ext cx="327421" cy="368857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2391753" y="1073158"/>
            <a:ext cx="351447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4408289" y="2091932"/>
            <a:ext cx="327421" cy="2738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Decision 2"/>
          <p:cNvSpPr/>
          <p:nvPr/>
        </p:nvSpPr>
        <p:spPr>
          <a:xfrm>
            <a:off x="2839379" y="378180"/>
            <a:ext cx="3137819" cy="171375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>Is input into first dialog box a number or blank?</a:t>
            </a:r>
          </a:p>
          <a:p>
            <a:pPr algn="ctr"/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835376" y="1996464"/>
            <a:ext cx="59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7312106" y="716446"/>
            <a:ext cx="9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28" name="Right Arrow 27"/>
          <p:cNvSpPr/>
          <p:nvPr/>
        </p:nvSpPr>
        <p:spPr>
          <a:xfrm>
            <a:off x="6073377" y="1082822"/>
            <a:ext cx="3276784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Data 8"/>
          <p:cNvSpPr/>
          <p:nvPr/>
        </p:nvSpPr>
        <p:spPr>
          <a:xfrm>
            <a:off x="9488481" y="754564"/>
            <a:ext cx="2173480" cy="96098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Error Message</a:t>
            </a:r>
            <a:endParaRPr lang="en-CA" dirty="0"/>
          </a:p>
        </p:txBody>
      </p:sp>
      <p:sp>
        <p:nvSpPr>
          <p:cNvPr id="30" name="Down Arrow 29"/>
          <p:cNvSpPr/>
          <p:nvPr/>
        </p:nvSpPr>
        <p:spPr>
          <a:xfrm>
            <a:off x="4408290" y="3512040"/>
            <a:ext cx="327421" cy="33895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Down Arrow 30"/>
          <p:cNvSpPr/>
          <p:nvPr/>
        </p:nvSpPr>
        <p:spPr>
          <a:xfrm>
            <a:off x="4408289" y="5045748"/>
            <a:ext cx="327421" cy="3523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Arrow 32"/>
          <p:cNvSpPr/>
          <p:nvPr/>
        </p:nvSpPr>
        <p:spPr>
          <a:xfrm>
            <a:off x="6220496" y="5841842"/>
            <a:ext cx="3129665" cy="323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089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86245" y="99584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811776" y="4929803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11154" y="3588047"/>
            <a:ext cx="2878880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inputted data into a new record in the table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1687131" y="159918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Insert A Record</a:t>
            </a:r>
            <a:endParaRPr lang="en-CA" dirty="0"/>
          </a:p>
        </p:txBody>
      </p:sp>
      <p:sp>
        <p:nvSpPr>
          <p:cNvPr id="14" name="Down Arrow 13"/>
          <p:cNvSpPr/>
          <p:nvPr/>
        </p:nvSpPr>
        <p:spPr>
          <a:xfrm>
            <a:off x="1686906" y="4284207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11154" y="2246291"/>
            <a:ext cx="2878880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Generate an automatic ID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1687131" y="2942451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3528811" y="3224682"/>
            <a:ext cx="2859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*Which table the record is added to depends on the entry form being used (Photograph, Photographer or Event)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286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902155" y="1343578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7613237" y="4443081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Down Arrow 5"/>
          <p:cNvSpPr/>
          <p:nvPr/>
        </p:nvSpPr>
        <p:spPr>
          <a:xfrm>
            <a:off x="8514694" y="3739128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3140067" y="1459830"/>
            <a:ext cx="901521" cy="2881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182413" y="1059795"/>
            <a:ext cx="2350395" cy="108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Window for User to Save Report in Preferred Location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7715979" y="1231705"/>
            <a:ext cx="1893195" cy="74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Export Report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7715979" y="2819589"/>
            <a:ext cx="1893195" cy="780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Save Report in Chosen Location as PDF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673633" y="1459829"/>
            <a:ext cx="901521" cy="2881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Down Arrow 12"/>
          <p:cNvSpPr/>
          <p:nvPr/>
        </p:nvSpPr>
        <p:spPr>
          <a:xfrm>
            <a:off x="8514694" y="2115636"/>
            <a:ext cx="295763" cy="564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08338" y="334851"/>
            <a:ext cx="31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Export Any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49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393039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691106"/>
            <a:ext cx="2550017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</a:t>
            </a:r>
            <a:r>
              <a:rPr lang="en-CA" dirty="0" err="1" smtClean="0"/>
              <a:t>ChoosePictureByCity</a:t>
            </a:r>
            <a:r>
              <a:rPr lang="en-CA" dirty="0" smtClean="0"/>
              <a:t>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29940" y="156377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15998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840815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83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</a:t>
            </a:r>
            <a:r>
              <a:rPr lang="en-CA" dirty="0" err="1" smtClean="0"/>
              <a:t>ChoosePictureByCity</a:t>
            </a:r>
            <a:r>
              <a:rPr lang="en-CA" dirty="0" smtClean="0"/>
              <a:t>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440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612618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691106"/>
            <a:ext cx="2550017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</a:t>
            </a:r>
            <a:r>
              <a:rPr lang="en-CA" dirty="0" err="1" smtClean="0"/>
              <a:t>ChoosePictureByCountry</a:t>
            </a:r>
            <a:r>
              <a:rPr lang="en-CA" dirty="0" smtClean="0"/>
              <a:t> 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29939" y="1561321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15998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95060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622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</a:t>
            </a:r>
            <a:r>
              <a:rPr lang="en-CA" dirty="0" err="1" smtClean="0"/>
              <a:t>ChoosePictureByCountry</a:t>
            </a:r>
            <a:r>
              <a:rPr lang="en-CA" dirty="0" smtClean="0"/>
              <a:t>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72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659783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705984"/>
            <a:ext cx="3375800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</a:t>
            </a:r>
            <a:r>
              <a:rPr lang="en-CA" dirty="0" err="1" smtClean="0"/>
              <a:t>ChoosePictureByProvinceOrState</a:t>
            </a:r>
            <a:r>
              <a:rPr lang="en-CA" dirty="0" smtClean="0"/>
              <a:t>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29940" y="1592342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63163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997769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699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</a:t>
            </a:r>
            <a:r>
              <a:rPr lang="en-CA" dirty="0" err="1" smtClean="0"/>
              <a:t>ChoosePictureByProvinceOrState</a:t>
            </a:r>
            <a:r>
              <a:rPr lang="en-CA" dirty="0" smtClean="0"/>
              <a:t>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82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612618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691106"/>
            <a:ext cx="2550017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</a:t>
            </a:r>
            <a:r>
              <a:rPr lang="en-CA" dirty="0" err="1" smtClean="0"/>
              <a:t>ChoosePictureByEvent</a:t>
            </a:r>
            <a:r>
              <a:rPr lang="en-CA" dirty="0" smtClean="0"/>
              <a:t>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15524" y="156377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15998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95060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99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</a:t>
            </a:r>
            <a:r>
              <a:rPr lang="en-CA" dirty="0" err="1" smtClean="0"/>
              <a:t>ChoosePictureByEvent</a:t>
            </a:r>
            <a:r>
              <a:rPr lang="en-CA" dirty="0" smtClean="0"/>
              <a:t>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345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659783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738271"/>
            <a:ext cx="2550017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</a:t>
            </a:r>
            <a:r>
              <a:rPr lang="en-CA" dirty="0" err="1" smtClean="0"/>
              <a:t>ChoosePictureByYear</a:t>
            </a:r>
            <a:r>
              <a:rPr lang="en-CA" dirty="0" smtClean="0"/>
              <a:t>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29939" y="1608486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63163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997769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87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</a:t>
            </a:r>
            <a:r>
              <a:rPr lang="en-CA" dirty="0" err="1" smtClean="0"/>
              <a:t>ChoosePictureByYear</a:t>
            </a:r>
            <a:r>
              <a:rPr lang="en-CA" dirty="0" smtClean="0"/>
              <a:t>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1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612618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691106"/>
            <a:ext cx="2550017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</a:t>
            </a:r>
            <a:r>
              <a:rPr lang="en-CA" dirty="0" err="1" smtClean="0"/>
              <a:t>ChoosePictureByDate</a:t>
            </a:r>
            <a:r>
              <a:rPr lang="en-CA" dirty="0" smtClean="0"/>
              <a:t>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29939" y="1561321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15998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95060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591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</a:t>
            </a:r>
            <a:r>
              <a:rPr lang="en-CA" dirty="0" err="1" smtClean="0"/>
              <a:t>ChoosePictureByDate</a:t>
            </a:r>
            <a:r>
              <a:rPr lang="en-CA" dirty="0" smtClean="0"/>
              <a:t>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999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1394" y="738271"/>
            <a:ext cx="2097087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Start</a:t>
            </a:r>
            <a:endParaRPr lang="en-US" sz="3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4628709" y="5612618"/>
            <a:ext cx="2098675" cy="5207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dirty="0"/>
              <a:t>End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677270" y="869832"/>
            <a:ext cx="1596980" cy="257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03039" y="691106"/>
            <a:ext cx="2550017" cy="75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Close </a:t>
            </a:r>
            <a:r>
              <a:rPr lang="en-CA" dirty="0" err="1" smtClean="0"/>
              <a:t>ChoosePictureBySubject</a:t>
            </a:r>
            <a:r>
              <a:rPr lang="en-CA" dirty="0" smtClean="0"/>
              <a:t> report window</a:t>
            </a:r>
            <a:endParaRPr lang="en-CA" dirty="0"/>
          </a:p>
        </p:txBody>
      </p:sp>
      <p:sp>
        <p:nvSpPr>
          <p:cNvPr id="10" name="Down Arrow 9"/>
          <p:cNvSpPr/>
          <p:nvPr/>
        </p:nvSpPr>
        <p:spPr>
          <a:xfrm>
            <a:off x="5529939" y="1561321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3039" y="3115998"/>
            <a:ext cx="2550017" cy="61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Open </a:t>
            </a:r>
            <a:r>
              <a:rPr lang="en-CA" dirty="0" err="1" smtClean="0"/>
              <a:t>SearchMenu</a:t>
            </a:r>
            <a:r>
              <a:rPr lang="en-CA" dirty="0" smtClean="0"/>
              <a:t> Form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5529940" y="3950604"/>
            <a:ext cx="296214" cy="14424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394" y="321774"/>
            <a:ext cx="616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Returning to Search Menu from </a:t>
            </a:r>
            <a:r>
              <a:rPr lang="en-CA" dirty="0" err="1" smtClean="0"/>
              <a:t>ChoosePictureBySubject</a:t>
            </a:r>
            <a:r>
              <a:rPr lang="en-CA" dirty="0" smtClean="0"/>
              <a:t>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11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607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Ruju Jambusaria</dc:creator>
  <cp:lastModifiedBy>Ruju Jambusaria</cp:lastModifiedBy>
  <cp:revision>41</cp:revision>
  <dcterms:created xsi:type="dcterms:W3CDTF">2015-03-01T18:53:57Z</dcterms:created>
  <dcterms:modified xsi:type="dcterms:W3CDTF">2015-03-12T10:19:36Z</dcterms:modified>
</cp:coreProperties>
</file>