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74" r:id="rId2"/>
    <p:sldId id="265" r:id="rId3"/>
    <p:sldId id="269" r:id="rId4"/>
    <p:sldId id="272" r:id="rId5"/>
    <p:sldId id="264" r:id="rId6"/>
    <p:sldId id="273" r:id="rId7"/>
    <p:sldId id="27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50877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8pPr>
            <a:lvl9pPr lvl="8">
              <a:lnSpc>
                <a:spcPct val="115000"/>
              </a:lnSpc>
              <a:spcBef>
                <a:spcPts val="0"/>
              </a:spcBef>
              <a:buSzPct val="100000"/>
              <a:defRPr sz="3200" i="1"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ndataphi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71700"/>
            <a:ext cx="5334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76" y="1467100"/>
            <a:ext cx="5184773" cy="322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950950" y="4255950"/>
            <a:ext cx="3096900" cy="6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b="1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 idx="4294967295"/>
          </p:nvPr>
        </p:nvSpPr>
        <p:spPr>
          <a:xfrm>
            <a:off x="869150" y="542800"/>
            <a:ext cx="7473600" cy="92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D</a:t>
            </a:r>
            <a:r>
              <a:rPr lang="en-US" dirty="0" smtClean="0"/>
              <a:t>ata</a:t>
            </a:r>
            <a:r>
              <a:rPr lang="en-US" dirty="0"/>
              <a:t> </a:t>
            </a:r>
            <a:r>
              <a:rPr lang="en-US" dirty="0" smtClean="0"/>
              <a:t>Selection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real_authenticit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50" y="510750"/>
            <a:ext cx="8048899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5950950" y="4255950"/>
            <a:ext cx="3096900" cy="6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b="1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 idx="4294967295"/>
          </p:nvPr>
        </p:nvSpPr>
        <p:spPr>
          <a:xfrm>
            <a:off x="869150" y="542800"/>
            <a:ext cx="7473600" cy="92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Versioning</a:t>
            </a:r>
            <a:endParaRPr lang="en" dirty="0"/>
          </a:p>
        </p:txBody>
      </p:sp>
      <p:pic>
        <p:nvPicPr>
          <p:cNvPr id="2" name="Picture 1" descr="500px-Ampersand_Evolut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0" y="2153825"/>
            <a:ext cx="7214961" cy="12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69150" y="542800"/>
            <a:ext cx="7473600" cy="92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Intellectual Property</a:t>
            </a:r>
            <a:endParaRPr lang="en" dirty="0"/>
          </a:p>
        </p:txBody>
      </p:sp>
      <p:pic>
        <p:nvPicPr>
          <p:cNvPr id="117" name="Shape 117" descr="poin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V="1">
            <a:off x="-1026837" y="1995850"/>
            <a:ext cx="3991016" cy="124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7" descr="poin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31794" y="1248525"/>
            <a:ext cx="4030432" cy="1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7" descr="poin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138" y="2820189"/>
            <a:ext cx="4030432" cy="1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7" descr="poin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155130" y="1825112"/>
            <a:ext cx="3991016" cy="124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adata-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2" y="470370"/>
            <a:ext cx="8226127" cy="42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 descr="bea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096" y="1279407"/>
            <a:ext cx="3611644" cy="3502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784600" y="4474900"/>
            <a:ext cx="69168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869150" y="542800"/>
            <a:ext cx="7473600" cy="9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-US" dirty="0" smtClean="0"/>
              <a:t>Discovery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</Words>
  <Application>Microsoft Macintosh PowerPoint</Application>
  <PresentationFormat>On-screen Show (16:9)</PresentationFormat>
  <Paragraphs>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Hind</vt:lpstr>
      <vt:lpstr>Work Sans</vt:lpstr>
      <vt:lpstr>Work Sans Light</vt:lpstr>
      <vt:lpstr>Jacquenetta template</vt:lpstr>
      <vt:lpstr>PowerPoint Presentation</vt:lpstr>
      <vt:lpstr>Data Selection</vt:lpstr>
      <vt:lpstr>PowerPoint Presentation</vt:lpstr>
      <vt:lpstr>Versioning</vt:lpstr>
      <vt:lpstr>Intellectual Property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Chad Nelson</cp:lastModifiedBy>
  <cp:revision>7</cp:revision>
  <dcterms:modified xsi:type="dcterms:W3CDTF">2017-10-10T12:31:56Z</dcterms:modified>
</cp:coreProperties>
</file>