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048725" y="3058624"/>
            <a:ext cx="4914001" cy="1159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4419600" y="4574237"/>
            <a:ext cx="2133600" cy="3860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dy Level One…"/>
          <p:cNvSpPr txBox="1"/>
          <p:nvPr>
            <p:ph type="body" sz="half" idx="1"/>
          </p:nvPr>
        </p:nvSpPr>
        <p:spPr>
          <a:xfrm>
            <a:off x="1804524" y="854774"/>
            <a:ext cx="5152201" cy="3505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15000"/>
              </a:lnSpc>
              <a:spcBef>
                <a:spcPts val="0"/>
              </a:spcBef>
              <a:defRPr i="1" sz="3200"/>
            </a:lvl1pPr>
            <a:lvl2pPr>
              <a:lnSpc>
                <a:spcPct val="115000"/>
              </a:lnSpc>
              <a:spcBef>
                <a:spcPts val="0"/>
              </a:spcBef>
              <a:defRPr i="1" sz="3200"/>
            </a:lvl2pPr>
            <a:lvl3pPr>
              <a:lnSpc>
                <a:spcPct val="115000"/>
              </a:lnSpc>
              <a:spcBef>
                <a:spcPts val="0"/>
              </a:spcBef>
              <a:defRPr i="1" sz="3200"/>
            </a:lvl3pPr>
            <a:lvl4pPr>
              <a:lnSpc>
                <a:spcPct val="115000"/>
              </a:lnSpc>
              <a:spcBef>
                <a:spcPts val="0"/>
              </a:spcBef>
              <a:defRPr i="1" sz="3200"/>
            </a:lvl4pPr>
            <a:lvl5pPr>
              <a:lnSpc>
                <a:spcPct val="115000"/>
              </a:lnSpc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19"/>
          <p:cNvSpPr/>
          <p:nvPr/>
        </p:nvSpPr>
        <p:spPr>
          <a:xfrm>
            <a:off x="617749" y="603374"/>
            <a:ext cx="948001" cy="948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" name="Shape 20"/>
          <p:cNvSpPr txBox="1"/>
          <p:nvPr/>
        </p:nvSpPr>
        <p:spPr>
          <a:xfrm>
            <a:off x="809196" y="854774"/>
            <a:ext cx="565109" cy="49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813816">
              <a:defRPr b="1" sz="3115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869149" y="847600"/>
            <a:ext cx="5092201" cy="1360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869149" y="2312924"/>
            <a:ext cx="3594601" cy="2133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1"/>
          <p:cNvSpPr txBox="1"/>
          <p:nvPr>
            <p:ph type="body" sz="quarter" idx="13"/>
          </p:nvPr>
        </p:nvSpPr>
        <p:spPr>
          <a:xfrm>
            <a:off x="4680227" y="2312924"/>
            <a:ext cx="3594601" cy="2133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0"/>
              </a:spcBef>
              <a:defRPr sz="1600"/>
            </a:pP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869149" y="847600"/>
            <a:ext cx="5092201" cy="1360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40424" y="3949100"/>
            <a:ext cx="7463102" cy="519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300"/>
              </a:spcBef>
              <a:buClrTx/>
              <a:buSzTx/>
              <a:buFontTx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  <a:lvl2pPr>
              <a:spcBef>
                <a:spcPts val="300"/>
              </a:spcBef>
              <a:buClrTx/>
              <a:buFontTx/>
              <a:defRPr b="1" sz="1800">
                <a:latin typeface="Work Sans"/>
                <a:ea typeface="Work Sans"/>
                <a:cs typeface="Work Sans"/>
                <a:sym typeface="Work Sans"/>
              </a:defRPr>
            </a:lvl2pPr>
            <a:lvl3pPr>
              <a:spcBef>
                <a:spcPts val="300"/>
              </a:spcBef>
              <a:buClrTx/>
              <a:buFontTx/>
              <a:defRPr b="1" sz="1800">
                <a:latin typeface="Work Sans"/>
                <a:ea typeface="Work Sans"/>
                <a:cs typeface="Work Sans"/>
                <a:sym typeface="Work Sans"/>
              </a:defRPr>
            </a:lvl3pPr>
            <a:lvl4pPr>
              <a:spcBef>
                <a:spcPts val="300"/>
              </a:spcBef>
              <a:buClrTx/>
              <a:buFontTx/>
              <a:defRPr b="1" sz="1800">
                <a:latin typeface="Work Sans"/>
                <a:ea typeface="Work Sans"/>
                <a:cs typeface="Work Sans"/>
                <a:sym typeface="Work Sans"/>
              </a:defRPr>
            </a:lvl4pPr>
            <a:lvl5pPr>
              <a:spcBef>
                <a:spcPts val="300"/>
              </a:spcBef>
              <a:buClrTx/>
              <a:buFontTx/>
              <a:defRPr b="1" sz="1800">
                <a:latin typeface="Work Sans"/>
                <a:ea typeface="Work Sans"/>
                <a:cs typeface="Work Sans"/>
                <a:sym typeface="Work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revers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52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329007" y="4397052"/>
            <a:ext cx="37919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b="1" sz="1300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Work Sans Light"/>
          <a:ea typeface="Work Sans Light"/>
          <a:cs typeface="Work Sans Light"/>
          <a:sym typeface="Work Sans Light"/>
        </a:defRPr>
      </a:lvl1pPr>
      <a:lvl2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□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Work Sans Light"/>
          <a:ea typeface="Work Sans Light"/>
          <a:cs typeface="Work Sans Light"/>
          <a:sym typeface="Work Sans Light"/>
        </a:defRPr>
      </a:lvl2pPr>
      <a:lvl3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□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Work Sans Light"/>
          <a:ea typeface="Work Sans Light"/>
          <a:cs typeface="Work Sans Light"/>
          <a:sym typeface="Work Sans Light"/>
        </a:defRPr>
      </a:lvl3pPr>
      <a:lvl4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□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Work Sans Light"/>
          <a:ea typeface="Work Sans Light"/>
          <a:cs typeface="Work Sans Light"/>
          <a:sym typeface="Work Sans Light"/>
        </a:defRPr>
      </a:lvl4pPr>
      <a:lvl5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○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Work Sans Light"/>
          <a:ea typeface="Work Sans Light"/>
          <a:cs typeface="Work Sans Light"/>
          <a:sym typeface="Work Sans Light"/>
        </a:defRPr>
      </a:lvl5pPr>
      <a:lvl6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■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Work Sans Light"/>
          <a:ea typeface="Work Sans Light"/>
          <a:cs typeface="Work Sans Light"/>
          <a:sym typeface="Work Sans Light"/>
        </a:defRPr>
      </a:lvl6pPr>
      <a:lvl7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●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Work Sans Light"/>
          <a:ea typeface="Work Sans Light"/>
          <a:cs typeface="Work Sans Light"/>
          <a:sym typeface="Work Sans Light"/>
        </a:defRPr>
      </a:lvl7pPr>
      <a:lvl8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○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Work Sans Light"/>
          <a:ea typeface="Work Sans Light"/>
          <a:cs typeface="Work Sans Light"/>
          <a:sym typeface="Work Sans Light"/>
        </a:defRPr>
      </a:lvl8pPr>
      <a:lvl9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■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Work Sans Light"/>
          <a:ea typeface="Work Sans Light"/>
          <a:cs typeface="Work Sans Light"/>
          <a:sym typeface="Work Sans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Work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Work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Work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Work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Work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Work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Work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Work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Work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an libraries play a role in preserving civic data?"/>
          <p:cNvSpPr txBox="1"/>
          <p:nvPr/>
        </p:nvSpPr>
        <p:spPr>
          <a:xfrm>
            <a:off x="1092821" y="609340"/>
            <a:ext cx="7249416" cy="2959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600"/>
            </a:lvl1pPr>
          </a:lstStyle>
          <a:p>
            <a:pPr/>
            <a:r>
              <a:t>Can libraries play a role in preserving civic data?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171700"/>
            <a:ext cx="5334000" cy="80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doors.jpeg" descr="door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233" y="372023"/>
            <a:ext cx="8254134" cy="4399454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election"/>
          <p:cNvSpPr txBox="1"/>
          <p:nvPr/>
        </p:nvSpPr>
        <p:spPr>
          <a:xfrm>
            <a:off x="2848093" y="3202038"/>
            <a:ext cx="3447813" cy="100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124"/>
          <p:cNvSpPr txBox="1"/>
          <p:nvPr>
            <p:ph type="title" idx="4294967295"/>
          </p:nvPr>
        </p:nvSpPr>
        <p:spPr>
          <a:xfrm>
            <a:off x="869150" y="542800"/>
            <a:ext cx="7473599" cy="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</a:lstStyle>
          <a:p>
            <a:pPr/>
            <a:r>
              <a:t>Versioning</a:t>
            </a:r>
          </a:p>
        </p:txBody>
      </p:sp>
      <p:pic>
        <p:nvPicPr>
          <p:cNvPr id="8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149" y="2153824"/>
            <a:ext cx="7214963" cy="1298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132" y="470369"/>
            <a:ext cx="8226128" cy="4249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