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57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242" autoAdjust="0"/>
  </p:normalViewPr>
  <p:slideViewPr>
    <p:cSldViewPr snapToGrid="0">
      <p:cViewPr varScale="1">
        <p:scale>
          <a:sx n="105" d="100"/>
          <a:sy n="105" d="100"/>
        </p:scale>
        <p:origin x="84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9C0EB-FA56-45BE-B568-AD7C968FDA80}" type="datetimeFigureOut">
              <a:rPr lang="en-US"/>
              <a:t>3/13/2014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C8F7-928F-4C76-905B-4E8E9BF518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51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FFBE-F5AD-4294-8A70-5299E73A51A7}" type="datetimeFigureOut">
              <a:rPr lang="en-US"/>
              <a:t>3/13/2014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C3F7-EC2C-4E66-BCFC-4FD099EBA2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13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C3F7-EC2C-4E66-BCFC-4FD099EBA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3/13/2014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3/13/2014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3/13/2014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org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karma-runner/karma" TargetMode="External"/><Relationship Id="rId4" Type="http://schemas.openxmlformats.org/officeDocument/2006/relationships/hyperlink" Target="http://karma-runner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Spectacular test runner.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by the angular team.</a:t>
            </a:r>
          </a:p>
          <a:p>
            <a:r>
              <a:rPr lang="en-US" dirty="0" smtClean="0"/>
              <a:t>Test framework agnostic</a:t>
            </a:r>
          </a:p>
          <a:p>
            <a:pPr lvl="1"/>
            <a:r>
              <a:rPr lang="en-US" sz="1800" dirty="0" smtClean="0"/>
              <a:t>Jasmine, </a:t>
            </a:r>
            <a:r>
              <a:rPr lang="en-US" sz="1800" dirty="0" err="1" smtClean="0"/>
              <a:t>QUnit</a:t>
            </a:r>
            <a:r>
              <a:rPr lang="en-US" sz="1800" dirty="0" smtClean="0"/>
              <a:t>, Mocha</a:t>
            </a:r>
          </a:p>
          <a:p>
            <a:pPr lvl="1"/>
            <a:r>
              <a:rPr lang="en-US" sz="1800" dirty="0" smtClean="0"/>
              <a:t>Write your own</a:t>
            </a:r>
            <a:endParaRPr lang="en-US" dirty="0" smtClean="0"/>
          </a:p>
          <a:p>
            <a:r>
              <a:rPr lang="en-US" dirty="0" smtClean="0"/>
              <a:t>Text editor agnostic</a:t>
            </a:r>
          </a:p>
          <a:p>
            <a:pPr lvl="1"/>
            <a:r>
              <a:rPr lang="en-US" sz="1800" dirty="0" smtClean="0"/>
              <a:t>Watches for file changes</a:t>
            </a:r>
          </a:p>
          <a:p>
            <a:r>
              <a:rPr lang="en-US" dirty="0" smtClean="0"/>
              <a:t>Instant feedback</a:t>
            </a:r>
          </a:p>
          <a:p>
            <a:r>
              <a:rPr lang="en-US" dirty="0" smtClean="0"/>
              <a:t>Test on real devices and browsers</a:t>
            </a:r>
          </a:p>
          <a:p>
            <a:r>
              <a:rPr lang="en-US" dirty="0" smtClean="0"/>
              <a:t>Easy debugging</a:t>
            </a:r>
          </a:p>
          <a:p>
            <a:r>
              <a:rPr lang="en-US" dirty="0" smtClean="0"/>
              <a:t>Highly extensible via plugins </a:t>
            </a:r>
          </a:p>
        </p:txBody>
      </p:sp>
    </p:spTree>
    <p:extLst>
      <p:ext uri="{BB962C8B-B14F-4D97-AF65-F5344CB8AC3E}">
        <p14:creationId xmlns:p14="http://schemas.microsoft.com/office/powerpoint/2010/main" val="8290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Node.js</a:t>
            </a:r>
          </a:p>
          <a:p>
            <a:r>
              <a:rPr lang="en-US" dirty="0" smtClean="0"/>
              <a:t>Available as an NPM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Install the required plugins</a:t>
            </a:r>
          </a:p>
          <a:p>
            <a:endParaRPr lang="en-US" dirty="0" smtClean="0"/>
          </a:p>
          <a:p>
            <a:r>
              <a:rPr lang="en-US" dirty="0" smtClean="0"/>
              <a:t>Install the command line interface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54677" y="2845712"/>
            <a:ext cx="45482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To install karma locally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karma --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677" y="3862624"/>
            <a:ext cx="45482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To install karma plugins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karma-&lt;plugin&gt; --save-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677" y="5023729"/>
            <a:ext cx="45482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To install karma cli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-g karma-cli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requires a configuration file and can be generated interactively by running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karma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4677" y="2845712"/>
            <a:ext cx="45482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Set up the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karma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&lt;filename&gt;.conf.js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677" y="4227208"/>
            <a:ext cx="45482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To start karma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karma start &lt;filename&gt;.conf.js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6" y="1828800"/>
            <a:ext cx="11263744" cy="4351337"/>
          </a:xfrm>
        </p:spPr>
        <p:txBody>
          <a:bodyPr numCol="7">
            <a:normAutofit fontScale="25000" lnSpcReduction="20000"/>
          </a:bodyPr>
          <a:lstStyle/>
          <a:p>
            <a:r>
              <a:rPr lang="en-US" dirty="0"/>
              <a:t>karma-allure-reporter </a:t>
            </a:r>
            <a:endParaRPr lang="en-US" dirty="0" smtClean="0"/>
          </a:p>
          <a:p>
            <a:r>
              <a:rPr lang="en-US" dirty="0" smtClean="0"/>
              <a:t>karma-</a:t>
            </a:r>
            <a:r>
              <a:rPr lang="en-US" dirty="0" err="1" smtClean="0"/>
              <a:t>autoprefixer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karma-beep-reporter</a:t>
            </a:r>
            <a:endParaRPr lang="en-US" dirty="0"/>
          </a:p>
          <a:p>
            <a:r>
              <a:rPr lang="en-US" dirty="0" smtClean="0"/>
              <a:t>karma-benchmark</a:t>
            </a:r>
            <a:endParaRPr lang="en-US" dirty="0"/>
          </a:p>
          <a:p>
            <a:r>
              <a:rPr lang="en-US" dirty="0" smtClean="0"/>
              <a:t>karma-benchmark-reporter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benchmarkjasmine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bigdots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karma-blink-reporter</a:t>
            </a:r>
            <a:endParaRPr lang="en-US" dirty="0"/>
          </a:p>
          <a:p>
            <a:r>
              <a:rPr lang="en-US" dirty="0" smtClean="0"/>
              <a:t>karma-blink1-reporter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borschik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karma-brackets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browserifast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browserify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browserstack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cajon</a:t>
            </a:r>
            <a:endParaRPr lang="en-US" dirty="0"/>
          </a:p>
          <a:p>
            <a:r>
              <a:rPr lang="en-US" dirty="0" smtClean="0"/>
              <a:t>karma-chai</a:t>
            </a:r>
            <a:endParaRPr lang="en-US" dirty="0"/>
          </a:p>
          <a:p>
            <a:r>
              <a:rPr lang="en-US" dirty="0" smtClean="0"/>
              <a:t>karma-chai-plugins</a:t>
            </a:r>
            <a:endParaRPr lang="en-US" dirty="0"/>
          </a:p>
          <a:p>
            <a:r>
              <a:rPr lang="en-US" dirty="0" smtClean="0"/>
              <a:t>karma-chai-</a:t>
            </a:r>
            <a:r>
              <a:rPr lang="en-US" dirty="0" err="1" smtClean="0"/>
              <a:t>sinon</a:t>
            </a:r>
            <a:endParaRPr lang="en-US" dirty="0"/>
          </a:p>
          <a:p>
            <a:r>
              <a:rPr lang="en-US" dirty="0" smtClean="0"/>
              <a:t>karma-chrome-extra-launcher</a:t>
            </a:r>
            <a:endParaRPr lang="en-US" dirty="0"/>
          </a:p>
          <a:p>
            <a:r>
              <a:rPr lang="en-US" dirty="0" smtClean="0"/>
              <a:t>karma-chrome-launcher</a:t>
            </a:r>
            <a:endParaRPr lang="en-US" dirty="0"/>
          </a:p>
          <a:p>
            <a:r>
              <a:rPr lang="en-US" dirty="0" smtClean="0"/>
              <a:t>karma-closure</a:t>
            </a:r>
            <a:endParaRPr lang="en-US" dirty="0"/>
          </a:p>
          <a:p>
            <a:r>
              <a:rPr lang="en-US" dirty="0" smtClean="0"/>
              <a:t>karma-coffee-preprocessor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commonjs</a:t>
            </a:r>
            <a:endParaRPr lang="en-US" dirty="0"/>
          </a:p>
          <a:p>
            <a:r>
              <a:rPr lang="en-US" dirty="0" smtClean="0"/>
              <a:t>karma-commonjs-0.11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commonjs</a:t>
            </a:r>
            <a:r>
              <a:rPr lang="en-US" dirty="0" smtClean="0"/>
              <a:t>-alias</a:t>
            </a:r>
          </a:p>
          <a:p>
            <a:r>
              <a:rPr lang="en-US" dirty="0" smtClean="0"/>
              <a:t>karma-</a:t>
            </a:r>
            <a:r>
              <a:rPr lang="en-US" dirty="0" err="1" smtClean="0"/>
              <a:t>commonjs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karma-complexity-preprocessor</a:t>
            </a:r>
            <a:endParaRPr lang="en-US" dirty="0"/>
          </a:p>
          <a:p>
            <a:r>
              <a:rPr lang="en-US" dirty="0" smtClean="0"/>
              <a:t>karma-coverage</a:t>
            </a:r>
            <a:endParaRPr lang="en-US" dirty="0"/>
          </a:p>
          <a:p>
            <a:r>
              <a:rPr lang="en-US" dirty="0" smtClean="0"/>
              <a:t>karma-coverage-0.11</a:t>
            </a:r>
            <a:endParaRPr lang="en-US" dirty="0"/>
          </a:p>
          <a:p>
            <a:r>
              <a:rPr lang="en-US" dirty="0" smtClean="0"/>
              <a:t>karma-coverage-</a:t>
            </a:r>
            <a:r>
              <a:rPr lang="en-US" dirty="0" err="1" smtClean="0"/>
              <a:t>intfolders</a:t>
            </a:r>
            <a:endParaRPr lang="en-US" dirty="0"/>
          </a:p>
          <a:p>
            <a:r>
              <a:rPr lang="en-US" dirty="0" smtClean="0"/>
              <a:t>karma-coveralls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crbot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karma-dart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dbus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karma-detect-browsers</a:t>
            </a:r>
            <a:endParaRPr lang="en-US" dirty="0"/>
          </a:p>
          <a:p>
            <a:r>
              <a:rPr lang="en-US" dirty="0" smtClean="0"/>
              <a:t>karma-directives-preprocessor</a:t>
            </a:r>
            <a:endParaRPr lang="en-US" dirty="0"/>
          </a:p>
          <a:p>
            <a:r>
              <a:rPr lang="en-US" dirty="0" smtClean="0"/>
              <a:t>karma-doc-reporter</a:t>
            </a:r>
            <a:endParaRPr lang="en-US" dirty="0"/>
          </a:p>
          <a:p>
            <a:r>
              <a:rPr lang="en-US" dirty="0" smtClean="0"/>
              <a:t>karma-dojo</a:t>
            </a:r>
            <a:endParaRPr lang="en-US" dirty="0"/>
          </a:p>
          <a:p>
            <a:r>
              <a:rPr lang="en-US" dirty="0" smtClean="0"/>
              <a:t>karma-e2e-dsl</a:t>
            </a:r>
            <a:endParaRPr lang="en-US" dirty="0"/>
          </a:p>
          <a:p>
            <a:r>
              <a:rPr lang="en-US" dirty="0" smtClean="0"/>
              <a:t>karma-eco-preprocessor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effroi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ejs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karma-ember-preprocessor</a:t>
            </a:r>
            <a:endParaRPr lang="en-US" dirty="0"/>
          </a:p>
          <a:p>
            <a:r>
              <a:rPr lang="en-US" dirty="0" smtClean="0"/>
              <a:t>karma-ember-preprocessor-flexible</a:t>
            </a:r>
            <a:endParaRPr lang="en-US" dirty="0"/>
          </a:p>
          <a:p>
            <a:r>
              <a:rPr lang="en-US" dirty="0" smtClean="0"/>
              <a:t>karma-ember-script-preprocessor</a:t>
            </a:r>
            <a:endParaRPr lang="en-US" dirty="0"/>
          </a:p>
          <a:p>
            <a:r>
              <a:rPr lang="en-US" dirty="0" smtClean="0"/>
              <a:t>karma-emblem-preprocessor</a:t>
            </a:r>
            <a:endParaRPr lang="en-US" dirty="0"/>
          </a:p>
          <a:p>
            <a:r>
              <a:rPr lang="en-US" dirty="0" smtClean="0"/>
              <a:t>karma-empty-</a:t>
            </a:r>
            <a:r>
              <a:rPr lang="en-US" dirty="0" err="1" smtClean="0"/>
              <a:t>css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karma-expect</a:t>
            </a:r>
            <a:endParaRPr lang="en-US" dirty="0"/>
          </a:p>
          <a:p>
            <a:r>
              <a:rPr lang="en-US" dirty="0" smtClean="0"/>
              <a:t>karma-faker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firefox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karma-furnace-preprocessor</a:t>
            </a:r>
            <a:endParaRPr lang="en-US" dirty="0"/>
          </a:p>
          <a:p>
            <a:r>
              <a:rPr lang="en-US" dirty="0" smtClean="0"/>
              <a:t>karma-growl</a:t>
            </a:r>
            <a:endParaRPr lang="en-US" dirty="0"/>
          </a:p>
          <a:p>
            <a:r>
              <a:rPr lang="en-US" dirty="0" smtClean="0"/>
              <a:t>karma-growl-reporter</a:t>
            </a:r>
            <a:endParaRPr lang="en-US" dirty="0"/>
          </a:p>
          <a:p>
            <a:r>
              <a:rPr lang="en-US" dirty="0" smtClean="0"/>
              <a:t>karma-growl-reporter-</a:t>
            </a:r>
            <a:r>
              <a:rPr lang="en-US" dirty="0" err="1" smtClean="0"/>
              <a:t>jamestalmage</a:t>
            </a:r>
            <a:endParaRPr lang="en-US" dirty="0"/>
          </a:p>
          <a:p>
            <a:r>
              <a:rPr lang="en-US" dirty="0" smtClean="0"/>
              <a:t>karma-growl12-reporter</a:t>
            </a:r>
            <a:endParaRPr lang="en-US" dirty="0"/>
          </a:p>
          <a:p>
            <a:r>
              <a:rPr lang="en-US" dirty="0" smtClean="0"/>
              <a:t>karma-handlebars-preprocessor</a:t>
            </a:r>
            <a:endParaRPr lang="en-US" dirty="0"/>
          </a:p>
          <a:p>
            <a:r>
              <a:rPr lang="en-US" dirty="0" smtClean="0"/>
              <a:t>karma-html-reporter</a:t>
            </a:r>
            <a:endParaRPr lang="en-US" dirty="0"/>
          </a:p>
          <a:p>
            <a:r>
              <a:rPr lang="en-US" dirty="0" smtClean="0"/>
              <a:t>karma-html2js-preprocessor</a:t>
            </a:r>
            <a:endParaRPr lang="en-US" dirty="0"/>
          </a:p>
          <a:p>
            <a:r>
              <a:rPr lang="en-US" dirty="0" smtClean="0"/>
              <a:t>karma-html2js-requirejs-preprocessor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htmlfile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karma-hydro</a:t>
            </a:r>
            <a:endParaRPr lang="en-US" dirty="0"/>
          </a:p>
          <a:p>
            <a:r>
              <a:rPr lang="en-US" dirty="0" smtClean="0"/>
              <a:t>karma-iced-preprocessor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ie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ievms</a:t>
            </a:r>
            <a:endParaRPr lang="en-US" dirty="0"/>
          </a:p>
          <a:p>
            <a:r>
              <a:rPr lang="en-US" dirty="0" smtClean="0"/>
              <a:t>karma-inline-template-preprocessor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ios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karma-jade-preprocessor</a:t>
            </a:r>
            <a:endParaRPr lang="en-US" dirty="0"/>
          </a:p>
          <a:p>
            <a:r>
              <a:rPr lang="en-US" dirty="0" smtClean="0"/>
              <a:t>karma-jasmine</a:t>
            </a:r>
            <a:endParaRPr lang="en-US" dirty="0"/>
          </a:p>
          <a:p>
            <a:r>
              <a:rPr lang="en-US" dirty="0" smtClean="0"/>
              <a:t>karma-jasmine-</a:t>
            </a:r>
            <a:r>
              <a:rPr lang="en-US" dirty="0" err="1" smtClean="0"/>
              <a:t>imagediff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jquery</a:t>
            </a:r>
            <a:r>
              <a:rPr lang="en-US" dirty="0" smtClean="0"/>
              <a:t>-chai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jquery</a:t>
            </a:r>
            <a:r>
              <a:rPr lang="en-US" dirty="0" smtClean="0"/>
              <a:t>-expect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js</a:t>
            </a:r>
            <a:r>
              <a:rPr lang="en-US" dirty="0" smtClean="0"/>
              <a:t>-coverage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js</a:t>
            </a:r>
            <a:r>
              <a:rPr lang="en-US" dirty="0" smtClean="0"/>
              <a:t>-factories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jshint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json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jsx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junit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karma-less-preprocessor</a:t>
            </a:r>
            <a:endParaRPr lang="en-US" dirty="0"/>
          </a:p>
          <a:p>
            <a:r>
              <a:rPr lang="en-US" dirty="0" smtClean="0"/>
              <a:t>karma-live-preprocessor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lodash</a:t>
            </a:r>
            <a:r>
              <a:rPr lang="en-US" dirty="0" smtClean="0"/>
              <a:t>-template-preprocessor</a:t>
            </a:r>
            <a:endParaRPr lang="en-US" dirty="0"/>
          </a:p>
          <a:p>
            <a:r>
              <a:rPr lang="en-US" dirty="0" smtClean="0"/>
              <a:t>karma-minimalist-reporter</a:t>
            </a:r>
            <a:endParaRPr lang="en-US" dirty="0"/>
          </a:p>
          <a:p>
            <a:r>
              <a:rPr lang="en-US" dirty="0" smtClean="0"/>
              <a:t>karma-mocha</a:t>
            </a:r>
            <a:endParaRPr lang="en-US" dirty="0"/>
          </a:p>
          <a:p>
            <a:r>
              <a:rPr lang="en-US" dirty="0" smtClean="0"/>
              <a:t>karma-mocha-debug</a:t>
            </a:r>
            <a:endParaRPr lang="en-US" dirty="0"/>
          </a:p>
          <a:p>
            <a:r>
              <a:rPr lang="en-US" dirty="0" smtClean="0"/>
              <a:t>karma-mocha-reporter</a:t>
            </a:r>
            <a:endParaRPr lang="en-US" dirty="0"/>
          </a:p>
          <a:p>
            <a:r>
              <a:rPr lang="en-US" dirty="0" smtClean="0"/>
              <a:t>karma-mp3-reporter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msbuild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karma-nested-reporter</a:t>
            </a:r>
            <a:endParaRPr lang="en-US" dirty="0"/>
          </a:p>
          <a:p>
            <a:r>
              <a:rPr lang="en-US" dirty="0" smtClean="0"/>
              <a:t>karma-ng-hamlet2js-preprocessor</a:t>
            </a:r>
            <a:endParaRPr lang="en-US" dirty="0"/>
          </a:p>
          <a:p>
            <a:r>
              <a:rPr lang="en-US" dirty="0" smtClean="0"/>
              <a:t>karma-ng-html2js-preprocessor</a:t>
            </a:r>
            <a:endParaRPr lang="en-US" dirty="0"/>
          </a:p>
          <a:p>
            <a:r>
              <a:rPr lang="en-US" dirty="0" smtClean="0"/>
              <a:t>karma-ng-html2js-preprocessor-requirejs</a:t>
            </a:r>
            <a:endParaRPr lang="en-US" dirty="0"/>
          </a:p>
          <a:p>
            <a:r>
              <a:rPr lang="en-US" dirty="0" smtClean="0"/>
              <a:t>karma-ng-jade2js-preprocessor</a:t>
            </a:r>
            <a:endParaRPr lang="en-US" dirty="0"/>
          </a:p>
          <a:p>
            <a:r>
              <a:rPr lang="en-US" dirty="0" smtClean="0"/>
              <a:t>karma-ng-json2js-preprocessor</a:t>
            </a:r>
            <a:endParaRPr lang="en-US" dirty="0"/>
          </a:p>
          <a:p>
            <a:r>
              <a:rPr lang="en-US" dirty="0" smtClean="0"/>
              <a:t>karma-ng-scenario</a:t>
            </a:r>
            <a:endParaRPr lang="en-US" dirty="0"/>
          </a:p>
          <a:p>
            <a:r>
              <a:rPr lang="en-US" dirty="0" smtClean="0"/>
              <a:t>karma-ng-server-side-template2js-preprocessor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nodeunit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nodewebkit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notification_center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nunit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nunit</a:t>
            </a:r>
            <a:r>
              <a:rPr lang="en-US" dirty="0" smtClean="0"/>
              <a:t>-reporter</a:t>
            </a:r>
          </a:p>
          <a:p>
            <a:r>
              <a:rPr lang="en-US" dirty="0" smtClean="0"/>
              <a:t>karma-opera-launcher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osx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ozjs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phantomjs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karma-preprocessor-</a:t>
            </a:r>
            <a:r>
              <a:rPr lang="en-US" dirty="0" err="1" smtClean="0"/>
              <a:t>pullscripts</a:t>
            </a:r>
            <a:endParaRPr lang="en-US" dirty="0"/>
          </a:p>
          <a:p>
            <a:r>
              <a:rPr lang="en-US" dirty="0" smtClean="0"/>
              <a:t>karma-proclaim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qunit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qunit</a:t>
            </a:r>
            <a:r>
              <a:rPr lang="en-US" dirty="0" smtClean="0"/>
              <a:t>-special-blend</a:t>
            </a:r>
            <a:endParaRPr lang="en-US" dirty="0"/>
          </a:p>
          <a:p>
            <a:r>
              <a:rPr lang="en-US" dirty="0" smtClean="0"/>
              <a:t>karma-react-</a:t>
            </a:r>
            <a:r>
              <a:rPr lang="en-US" dirty="0" err="1" smtClean="0"/>
              <a:t>jsx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karma-reference</a:t>
            </a:r>
            <a:endParaRPr lang="en-US" dirty="0"/>
          </a:p>
          <a:p>
            <a:r>
              <a:rPr lang="en-US" dirty="0" smtClean="0"/>
              <a:t>karma-remote-reporter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requirejs</a:t>
            </a:r>
            <a:endParaRPr lang="en-US" dirty="0"/>
          </a:p>
          <a:p>
            <a:r>
              <a:rPr lang="en-US" dirty="0" smtClean="0"/>
              <a:t>karma-safari-launcher</a:t>
            </a:r>
            <a:endParaRPr lang="en-US" dirty="0"/>
          </a:p>
          <a:p>
            <a:r>
              <a:rPr lang="en-US" dirty="0" smtClean="0"/>
              <a:t>karma-sauce-launcher</a:t>
            </a:r>
            <a:endParaRPr lang="en-US" dirty="0"/>
          </a:p>
          <a:p>
            <a:r>
              <a:rPr lang="en-US" dirty="0" smtClean="0"/>
              <a:t>karma-sauce-launcher-fork</a:t>
            </a:r>
            <a:endParaRPr lang="en-US" dirty="0"/>
          </a:p>
          <a:p>
            <a:r>
              <a:rPr lang="en-US" dirty="0" smtClean="0"/>
              <a:t>karma-script-launcher</a:t>
            </a:r>
            <a:endParaRPr lang="en-US" dirty="0"/>
          </a:p>
          <a:p>
            <a:r>
              <a:rPr lang="en-US" dirty="0" smtClean="0"/>
              <a:t>karma-sets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sinon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sinon</a:t>
            </a:r>
            <a:r>
              <a:rPr lang="en-US" dirty="0" smtClean="0"/>
              <a:t>-</a:t>
            </a:r>
            <a:r>
              <a:rPr lang="en-US" dirty="0" err="1" smtClean="0"/>
              <a:t>expec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slimerjs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sourcemap</a:t>
            </a:r>
            <a:r>
              <a:rPr lang="en-US" dirty="0" smtClean="0"/>
              <a:t>-loader</a:t>
            </a:r>
            <a:endParaRPr lang="en-US" dirty="0"/>
          </a:p>
          <a:p>
            <a:r>
              <a:rPr lang="en-US" dirty="0" smtClean="0"/>
              <a:t>karma-spec-reporter</a:t>
            </a:r>
            <a:endParaRPr lang="en-US" dirty="0"/>
          </a:p>
          <a:p>
            <a:r>
              <a:rPr lang="en-US" dirty="0" smtClean="0"/>
              <a:t>karma-sprockets</a:t>
            </a:r>
            <a:endParaRPr lang="en-US" dirty="0"/>
          </a:p>
          <a:p>
            <a:r>
              <a:rPr lang="en-US" dirty="0" smtClean="0"/>
              <a:t>karma-story-reporter</a:t>
            </a:r>
            <a:endParaRPr lang="en-US" dirty="0"/>
          </a:p>
          <a:p>
            <a:r>
              <a:rPr lang="en-US" dirty="0" smtClean="0"/>
              <a:t>karma-stylus-preprocessor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teamcity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teamcity</a:t>
            </a:r>
            <a:r>
              <a:rPr lang="en-US" dirty="0" smtClean="0"/>
              <a:t>-reporter-patched</a:t>
            </a:r>
            <a:endParaRPr lang="en-US" dirty="0"/>
          </a:p>
          <a:p>
            <a:r>
              <a:rPr lang="en-US" dirty="0" smtClean="0"/>
              <a:t>karma-telemetry</a:t>
            </a:r>
            <a:endParaRPr lang="en-US" dirty="0"/>
          </a:p>
          <a:p>
            <a:r>
              <a:rPr lang="en-US" dirty="0" smtClean="0"/>
              <a:t>karma-threshold-reporter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traceur</a:t>
            </a:r>
            <a:r>
              <a:rPr lang="en-US" dirty="0" smtClean="0"/>
              <a:t>-preprocessor</a:t>
            </a:r>
            <a:endParaRPr lang="en-US" dirty="0"/>
          </a:p>
          <a:p>
            <a:r>
              <a:rPr lang="en-US" dirty="0" smtClean="0"/>
              <a:t>karma-typescript-preprocessor</a:t>
            </a:r>
            <a:endParaRPr lang="en-US" dirty="0"/>
          </a:p>
          <a:p>
            <a:r>
              <a:rPr lang="en-US" dirty="0" smtClean="0"/>
              <a:t>karma-u-launcher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ubuntu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karma-unicorn-reporter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vserrorlist</a:t>
            </a:r>
            <a:r>
              <a:rPr lang="en-US" dirty="0" smtClean="0"/>
              <a:t>-reporter</a:t>
            </a:r>
            <a:endParaRPr lang="en-US" dirty="0"/>
          </a:p>
          <a:p>
            <a:r>
              <a:rPr lang="en-US" dirty="0" smtClean="0"/>
              <a:t>karma-</a:t>
            </a:r>
            <a:r>
              <a:rPr lang="en-US" dirty="0" err="1" smtClean="0"/>
              <a:t>webdriver</a:t>
            </a:r>
            <a:r>
              <a:rPr lang="en-US" dirty="0" smtClean="0"/>
              <a:t>-launcher</a:t>
            </a:r>
            <a:endParaRPr lang="en-US" dirty="0"/>
          </a:p>
          <a:p>
            <a:r>
              <a:rPr lang="en-US" dirty="0" smtClean="0"/>
              <a:t>karma-xml-reporter</a:t>
            </a:r>
            <a:endParaRPr lang="en-US" dirty="0"/>
          </a:p>
          <a:p>
            <a:r>
              <a:rPr lang="en-US" dirty="0" smtClean="0"/>
              <a:t>karma-yate-preprocessor</a:t>
            </a:r>
            <a:endParaRPr lang="en-US" dirty="0"/>
          </a:p>
          <a:p>
            <a:r>
              <a:rPr lang="en-US" dirty="0" err="1" smtClean="0"/>
              <a:t>landuber</a:t>
            </a:r>
            <a:r>
              <a:rPr lang="en-US" dirty="0" smtClean="0"/>
              <a:t>-karma-chai-plugins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http://nodejs.org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http://npmjs.org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http://karma-runner.github.io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http://github.com/karma-runner/karma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553417"/>
      </p:ext>
    </p:extLst>
  </p:cSld>
  <p:clrMapOvr>
    <a:masterClrMapping/>
  </p:clrMapOvr>
</p:sld>
</file>

<file path=ppt/theme/theme1.xml><?xml version="1.0" encoding="utf-8"?>
<a:theme xmlns:a="http://schemas.openxmlformats.org/drawingml/2006/main" name="Org Chart 09 16x9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8F6BA2-0E3A-42EF-9863-F2C370555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Line List Organization Chart Slide (white on black, widescreen)</Template>
  <TotalTime>0</TotalTime>
  <Words>293</Words>
  <Application>Microsoft Office PowerPoint</Application>
  <PresentationFormat>Widescreen</PresentationFormat>
  <Paragraphs>182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Franklin Gothic Medium</vt:lpstr>
      <vt:lpstr>Org Chart 09 16x9</vt:lpstr>
      <vt:lpstr>Karma</vt:lpstr>
      <vt:lpstr>About Karma</vt:lpstr>
      <vt:lpstr>Installation</vt:lpstr>
      <vt:lpstr>Configuration</vt:lpstr>
      <vt:lpstr>Demo</vt:lpstr>
      <vt:lpstr>Plugins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2014-03-13T13:39:11Z</dcterms:created>
  <dcterms:modified xsi:type="dcterms:W3CDTF">2014-03-14T02:47:04Z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TC028891279991</vt:lpwstr>
  </property>
</Properties>
</file>