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048"/>
    <a:srgbClr val="90E300"/>
    <a:srgbClr val="E0D75A"/>
    <a:srgbClr val="76135D"/>
    <a:srgbClr val="FFFFFF"/>
    <a:srgbClr val="FF7C8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3" d="100"/>
          <a:sy n="23" d="100"/>
        </p:scale>
        <p:origin x="3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9C0EB-FA56-45BE-B568-AD7C968FDA80}" type="datetimeFigureOut">
              <a:rPr lang="en-US"/>
              <a:t>6/13/2014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C8F7-928F-4C76-905B-4E8E9BF518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51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FFBE-F5AD-4294-8A70-5299E73A51A7}" type="datetimeFigureOut">
              <a:rPr lang="en-US"/>
              <a:t>6/13/2014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C3F7-EC2C-4E66-BCFC-4FD099EBA2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13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6/13/2014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6/13/2014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6/13/2014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6/13/2014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6/13/2014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antic-Org/Semantic-UI" TargetMode="External"/><Relationship Id="rId2" Type="http://schemas.openxmlformats.org/officeDocument/2006/relationships/hyperlink" Target="http://semantic-u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forum/#!forum/semantic-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Semantic-UI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Front-end framework</a:t>
            </a:r>
          </a:p>
          <a:p>
            <a:r>
              <a:rPr lang="en-US" dirty="0" smtClean="0"/>
              <a:t>Created by Jack </a:t>
            </a:r>
            <a:r>
              <a:rPr lang="en-US" dirty="0" err="1" smtClean="0"/>
              <a:t>Lukic</a:t>
            </a:r>
            <a:endParaRPr lang="en-US" dirty="0" smtClean="0"/>
          </a:p>
          <a:p>
            <a:r>
              <a:rPr lang="en-US" dirty="0" smtClean="0"/>
              <a:t>Started in 2013</a:t>
            </a:r>
          </a:p>
          <a:p>
            <a:pPr lvl="1"/>
            <a:r>
              <a:rPr lang="en-US" dirty="0" smtClean="0"/>
              <a:t>Growing quickly</a:t>
            </a:r>
          </a:p>
          <a:p>
            <a:pPr lvl="1"/>
            <a:r>
              <a:rPr lang="en-US" dirty="0" smtClean="0"/>
              <a:t>Got traction before it was ready</a:t>
            </a:r>
          </a:p>
          <a:p>
            <a:r>
              <a:rPr lang="en-US" dirty="0" smtClean="0"/>
              <a:t>Semantics – Study of meaning with focus on words and phrases</a:t>
            </a:r>
          </a:p>
          <a:p>
            <a:pPr lvl="1"/>
            <a:r>
              <a:rPr lang="en-US" dirty="0" smtClean="0"/>
              <a:t>Uses natural language for class names</a:t>
            </a:r>
            <a:endParaRPr lang="en-US" dirty="0"/>
          </a:p>
          <a:p>
            <a:pPr lvl="1"/>
            <a:r>
              <a:rPr lang="en-US" dirty="0" smtClean="0"/>
              <a:t>Linguistically Semantic</a:t>
            </a:r>
          </a:p>
        </p:txBody>
      </p:sp>
    </p:spTree>
    <p:extLst>
      <p:ext uri="{BB962C8B-B14F-4D97-AF65-F5344CB8AC3E}">
        <p14:creationId xmlns:p14="http://schemas.microsoft.com/office/powerpoint/2010/main" val="36310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Easy to write</a:t>
            </a:r>
          </a:p>
          <a:p>
            <a:r>
              <a:rPr lang="en-US" dirty="0" smtClean="0"/>
              <a:t>Has basic components</a:t>
            </a:r>
          </a:p>
          <a:p>
            <a:pPr lvl="1"/>
            <a:r>
              <a:rPr lang="en-US" dirty="0" smtClean="0"/>
              <a:t>Grids</a:t>
            </a:r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Modals</a:t>
            </a:r>
          </a:p>
          <a:p>
            <a:r>
              <a:rPr lang="en-US" dirty="0"/>
              <a:t>Has </a:t>
            </a:r>
            <a:r>
              <a:rPr lang="en-US" dirty="0" smtClean="0"/>
              <a:t>few nice-to-have components</a:t>
            </a:r>
            <a:endParaRPr lang="en-US" dirty="0"/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 smtClean="0"/>
              <a:t>Feeds</a:t>
            </a:r>
          </a:p>
          <a:p>
            <a:pPr lvl="1"/>
            <a:r>
              <a:rPr lang="en-US" dirty="0" smtClean="0"/>
              <a:t>Dimmer</a:t>
            </a:r>
          </a:p>
          <a:p>
            <a:pPr lvl="1"/>
            <a:r>
              <a:rPr lang="en-US" dirty="0" smtClean="0"/>
              <a:t>Shapes</a:t>
            </a:r>
            <a:endParaRPr lang="en-US" dirty="0"/>
          </a:p>
          <a:p>
            <a:r>
              <a:rPr lang="en-US" dirty="0" smtClean="0"/>
              <a:t>Support for all new browsers</a:t>
            </a:r>
          </a:p>
          <a:p>
            <a:pPr lvl="1"/>
            <a:r>
              <a:rPr lang="en-US" dirty="0" smtClean="0"/>
              <a:t>Latest/Recent version of Firefox, Chrome, IE (10+)</a:t>
            </a:r>
          </a:p>
          <a:p>
            <a:pPr lvl="1"/>
            <a:r>
              <a:rPr lang="en-US" dirty="0" smtClean="0"/>
              <a:t>Safari 6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Blackberry 10</a:t>
            </a:r>
          </a:p>
        </p:txBody>
      </p:sp>
      <p:sp>
        <p:nvSpPr>
          <p:cNvPr id="5" name="Oval 4"/>
          <p:cNvSpPr/>
          <p:nvPr/>
        </p:nvSpPr>
        <p:spPr>
          <a:xfrm>
            <a:off x="11930231" y="6605195"/>
            <a:ext cx="161364" cy="161364"/>
          </a:xfrm>
          <a:prstGeom prst="ellips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components</a:t>
            </a:r>
          </a:p>
          <a:p>
            <a:r>
              <a:rPr lang="en-US" dirty="0" smtClean="0"/>
              <a:t>Real-time debug output</a:t>
            </a:r>
          </a:p>
          <a:p>
            <a:r>
              <a:rPr lang="en-US" dirty="0" smtClean="0"/>
              <a:t>Mix and match with other frameworks</a:t>
            </a:r>
          </a:p>
          <a:p>
            <a:r>
              <a:rPr lang="en-US" dirty="0" smtClean="0"/>
              <a:t>Tag agnostic</a:t>
            </a:r>
          </a:p>
          <a:p>
            <a:pPr lvl="1"/>
            <a:r>
              <a:rPr lang="en-US" dirty="0" smtClean="0"/>
              <a:t>Use any HTML tags with UI elements</a:t>
            </a:r>
          </a:p>
          <a:p>
            <a:r>
              <a:rPr lang="en-US" dirty="0" smtClean="0"/>
              <a:t>Pretty</a:t>
            </a:r>
          </a:p>
        </p:txBody>
      </p:sp>
    </p:spTree>
    <p:extLst>
      <p:ext uri="{BB962C8B-B14F-4D97-AF65-F5344CB8AC3E}">
        <p14:creationId xmlns:p14="http://schemas.microsoft.com/office/powerpoint/2010/main" val="38079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Work in progress</a:t>
            </a:r>
          </a:p>
          <a:p>
            <a:r>
              <a:rPr lang="en-US" dirty="0" smtClean="0"/>
              <a:t>Prerelease – v0.18.0</a:t>
            </a:r>
          </a:p>
          <a:p>
            <a:r>
              <a:rPr lang="en-US" dirty="0" smtClean="0"/>
              <a:t>Not as feature rich as other frameworks</a:t>
            </a:r>
          </a:p>
          <a:p>
            <a:r>
              <a:rPr lang="en-US" dirty="0" smtClean="0"/>
              <a:t>The API needs work</a:t>
            </a:r>
          </a:p>
        </p:txBody>
      </p:sp>
    </p:spTree>
    <p:extLst>
      <p:ext uri="{BB962C8B-B14F-4D97-AF65-F5344CB8AC3E}">
        <p14:creationId xmlns:p14="http://schemas.microsoft.com/office/powerpoint/2010/main" val="30126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Video support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Visibility classes</a:t>
            </a:r>
          </a:p>
          <a:p>
            <a:r>
              <a:rPr lang="en-US" dirty="0" smtClean="0"/>
              <a:t>Better support for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3450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hlinkClick r:id="rId2"/>
              </a:rPr>
              <a:t>http://semantic-ui.com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github.com/Semantic-Org/Semantic-UI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https://groups.google.com/forum/#!</a:t>
            </a:r>
            <a:r>
              <a:rPr lang="en-US" dirty="0" smtClean="0">
                <a:hlinkClick r:id="rId4"/>
              </a:rPr>
              <a:t>forum/semantic-ui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g Chart 09 16x9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gChart09_16x9">
      <a:dk1>
        <a:sysClr val="windowText" lastClr="000000"/>
      </a:dk1>
      <a:lt1>
        <a:sysClr val="window" lastClr="FFFFFF"/>
      </a:lt1>
      <a:dk2>
        <a:srgbClr val="2C2C2C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8F6BA2-0E3A-42EF-9863-F2C370555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Line List Organization Chart Slide (white on black, widescreen)</Template>
  <TotalTime>0</TotalTime>
  <Words>141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Org Chart 09 16x9</vt:lpstr>
      <vt:lpstr>Semantic-UI</vt:lpstr>
      <vt:lpstr>About</vt:lpstr>
      <vt:lpstr>About Cont.</vt:lpstr>
      <vt:lpstr>Pros</vt:lpstr>
      <vt:lpstr>Cons</vt:lpstr>
      <vt:lpstr>Future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2014-05-21T14:16:34Z</dcterms:created>
  <dcterms:modified xsi:type="dcterms:W3CDTF">2014-06-13T14:24:35Z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TC028891279991</vt:lpwstr>
  </property>
</Properties>
</file>