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61" r:id="rId7"/>
    <p:sldId id="262" r:id="rId8"/>
    <p:sldId id="268" r:id="rId9"/>
    <p:sldId id="269" r:id="rId10"/>
    <p:sldId id="270" r:id="rId11"/>
    <p:sldId id="292" r:id="rId12"/>
    <p:sldId id="280" r:id="rId13"/>
    <p:sldId id="274" r:id="rId14"/>
    <p:sldId id="277" r:id="rId15"/>
    <p:sldId id="283" r:id="rId16"/>
    <p:sldId id="284" r:id="rId17"/>
    <p:sldId id="285" r:id="rId18"/>
    <p:sldId id="289" r:id="rId19"/>
    <p:sldId id="290" r:id="rId20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26"/>
    </p:embeddedFont>
    <p:embeddedFont>
      <p:font typeface="Calibri" panose="020F0502020204030204" charset="0"/>
      <p:regular r:id="rId27"/>
      <p:bold r:id="rId28"/>
      <p:italic r:id="rId29"/>
      <p:boldItalic r:id="rId30"/>
    </p:embeddedFont>
    <p:embeddedFont>
      <p:font typeface="Impact" panose="020B0806030902050204" charset="0"/>
      <p:regular r:id="rId31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customXml" Target="../customXml/item1.xml"/><Relationship Id="rId24" Type="http://schemas.openxmlformats.org/officeDocument/2006/relationships/customXmlProps" Target="../customXml/itemProps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/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 userDrawn="true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true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/>
      <p:sp>
        <p:nvSpPr>
          <p:cNvPr id="7" name="矩形 6"/>
          <p:cNvSpPr/>
          <p:nvPr userDrawn="true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true"/>
          </p:cNvPicPr>
          <p:nvPr userDrawn="true"/>
        </p:nvPicPr>
        <p:blipFill>
          <a:blip r:embed="rId2"/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2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true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2571751"/>
            <a:ext cx="9144000" cy="1828235"/>
          </a:xfrm>
          <a:prstGeom prst="rect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/>
          <p:nvPr/>
        </p:nvSpPr>
        <p:spPr bwMode="auto">
          <a:xfrm>
            <a:off x="6692180" y="3672570"/>
            <a:ext cx="2710451" cy="447085"/>
          </a:xfrm>
          <a:prstGeom prst="rect">
            <a:avLst/>
          </a:prstGeom>
          <a:noFill/>
        </p:spPr>
        <p:txBody>
          <a:bodyPr wrap="square" lIns="91413" tIns="45706" rIns="91413" bIns="45706" rtlCol="0">
            <a:noAutofit/>
          </a:bodyPr>
          <a:lstStyle/>
          <a:p>
            <a:r>
              <a:rPr lang="zh-CN" sz="2400">
                <a:solidFill>
                  <a:schemeClr val="bg1"/>
                </a:solidFill>
                <a:latin typeface="方正兰亭粗黑_GBK"/>
                <a:ea typeface="方正兰亭粗黑_GBK"/>
              </a:rPr>
              <a:t>付碧波</a:t>
            </a:r>
            <a:endParaRPr lang="zh-CN" sz="2400">
              <a:solidFill>
                <a:schemeClr val="bg1"/>
              </a:solidFill>
              <a:latin typeface="方正兰亭粗黑_GBK"/>
              <a:ea typeface="方正兰亭粗黑_GBK"/>
            </a:endParaRPr>
          </a:p>
        </p:txBody>
      </p:sp>
      <p:sp>
        <p:nvSpPr>
          <p:cNvPr id="2" name="TextBox 1"/>
          <p:cNvSpPr/>
          <p:nvPr/>
        </p:nvSpPr>
        <p:spPr bwMode="auto">
          <a:xfrm>
            <a:off x="1534327" y="2669991"/>
            <a:ext cx="6202908" cy="643890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endParaRPr lang="zh-CN" sz="3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2254885" y="909320"/>
            <a:ext cx="5354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</a:rPr>
              <a:t>BiBo Blog </a:t>
            </a:r>
            <a:r>
              <a:rPr lang="zh-CN" altLang="en-US" sz="3200">
                <a:solidFill>
                  <a:srgbClr val="FF0000"/>
                </a:solidFill>
              </a:rPr>
              <a:t>个人博客网站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pic>
        <p:nvPicPr>
          <p:cNvPr id="94" name="Picture 4" descr="F:\0PPT素材\背景及图片\白麻子.jpg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 bwMode="auto"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 bwMode="auto"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6" name="TextBox 25"/>
          <p:cNvSpPr/>
          <p:nvPr/>
        </p:nvSpPr>
        <p:spPr bwMode="auto">
          <a:xfrm>
            <a:off x="908957" y="206330"/>
            <a:ext cx="1351343" cy="383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 spc="300">
                <a:latin typeface="方正兰亭细黑_GBK"/>
                <a:ea typeface="方正兰亭细黑_GBK"/>
              </a:rPr>
              <a:t>项目功能</a:t>
            </a:r>
            <a:endParaRPr lang="zh-CN" sz="2000" spc="300">
              <a:latin typeface="方正兰亭细黑_GBK"/>
              <a:ea typeface="方正兰亭细黑_GBK"/>
            </a:endParaRPr>
          </a:p>
        </p:txBody>
      </p:sp>
      <p:sp>
        <p:nvSpPr>
          <p:cNvPr id="27" name="TextBox 26"/>
          <p:cNvSpPr/>
          <p:nvPr/>
        </p:nvSpPr>
        <p:spPr bwMode="auto">
          <a:xfrm>
            <a:off x="2390916" y="267886"/>
            <a:ext cx="1232680" cy="325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80C0"/>
                </a:solidFill>
                <a:latin typeface="Kozuka Gothic Pro R"/>
                <a:ea typeface="Kozuka Gothic Pro R"/>
              </a:rPr>
              <a:t>FUNCTION</a:t>
            </a:r>
            <a:endParaRPr lang="zh-CN" sz="1600">
              <a:solidFill>
                <a:srgbClr val="0080C0"/>
              </a:solidFill>
              <a:latin typeface="Kozuka Gothic Pro R"/>
              <a:ea typeface="Kozuka Gothic Pro R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/>
          <p:nvPr/>
        </p:nvSpPr>
        <p:spPr bwMode="auto">
          <a:xfrm>
            <a:off x="10609990" y="6382589"/>
            <a:ext cx="868749" cy="354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延时符</a:t>
            </a:r>
            <a:endParaRPr lang="zh-CN"/>
          </a:p>
        </p:txBody>
      </p:sp>
      <p:sp>
        <p:nvSpPr>
          <p:cNvPr id="95" name="矩形 94"/>
          <p:cNvSpPr/>
          <p:nvPr/>
        </p:nvSpPr>
        <p:spPr bwMode="auto">
          <a:xfrm>
            <a:off x="699749" y="744545"/>
            <a:ext cx="6461932" cy="6451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rtlCol="0" fromWordArt="false" anchor="t" anchorCtr="false" forceAA="false" upright="false">
            <a:spAutoFit/>
          </a:bodyPr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功能亮点：获取用户Token，存入cookie，请求时进行拦截，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header 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添加 Token 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2022-01-03-23-51-5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1598930"/>
            <a:ext cx="7537450" cy="3232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true"/>
      <p:bldP spid="26" grpId="0"/>
      <p:bldP spid="27" grpId="0"/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pic>
        <p:nvPicPr>
          <p:cNvPr id="94" name="Picture 4" descr="F:\0PPT素材\背景及图片\白麻子.jpg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 bwMode="auto"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 bwMode="auto"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6" name="TextBox 25"/>
          <p:cNvSpPr/>
          <p:nvPr/>
        </p:nvSpPr>
        <p:spPr bwMode="auto">
          <a:xfrm>
            <a:off x="908957" y="206330"/>
            <a:ext cx="1351343" cy="383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 spc="300">
                <a:latin typeface="方正兰亭细黑_GBK"/>
                <a:ea typeface="方正兰亭细黑_GBK"/>
              </a:rPr>
              <a:t>项目功能</a:t>
            </a:r>
            <a:endParaRPr lang="zh-CN" sz="2000" spc="300">
              <a:latin typeface="方正兰亭细黑_GBK"/>
              <a:ea typeface="方正兰亭细黑_GBK"/>
            </a:endParaRPr>
          </a:p>
        </p:txBody>
      </p:sp>
      <p:sp>
        <p:nvSpPr>
          <p:cNvPr id="27" name="TextBox 26"/>
          <p:cNvSpPr/>
          <p:nvPr/>
        </p:nvSpPr>
        <p:spPr bwMode="auto">
          <a:xfrm>
            <a:off x="2390916" y="267886"/>
            <a:ext cx="1232680" cy="325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80C0"/>
                </a:solidFill>
                <a:latin typeface="Kozuka Gothic Pro R"/>
                <a:ea typeface="Kozuka Gothic Pro R"/>
              </a:rPr>
              <a:t>FUNCTION</a:t>
            </a:r>
            <a:endParaRPr lang="zh-CN" sz="1600">
              <a:solidFill>
                <a:srgbClr val="0080C0"/>
              </a:solidFill>
              <a:latin typeface="Kozuka Gothic Pro R"/>
              <a:ea typeface="Kozuka Gothic Pro R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/>
          <p:nvPr/>
        </p:nvSpPr>
        <p:spPr bwMode="auto">
          <a:xfrm>
            <a:off x="10609990" y="6382589"/>
            <a:ext cx="868749" cy="354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延时符</a:t>
            </a:r>
            <a:endParaRPr lang="zh-CN"/>
          </a:p>
        </p:txBody>
      </p:sp>
      <p:sp>
        <p:nvSpPr>
          <p:cNvPr id="95" name="矩形 94"/>
          <p:cNvSpPr/>
          <p:nvPr/>
        </p:nvSpPr>
        <p:spPr bwMode="auto">
          <a:xfrm>
            <a:off x="558924" y="745232"/>
            <a:ext cx="5289818" cy="36596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rtlCol="0" fromWordArt="false" anchor="t" anchorCtr="false" forceAA="false" upright="false">
            <a:noAutofit/>
          </a:bodyPr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功能亮点：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七牛云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oss对象存储(用于存储上传图片)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46147" y="1225400"/>
            <a:ext cx="1187595" cy="3683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rtlCol="0" fromWordArt="false" anchor="t" anchorCtr="false" forceAA="false" upright="false">
            <a:spAutoFit/>
          </a:bodyPr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控制台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4821524" y="1219029"/>
            <a:ext cx="758540" cy="36596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rtlCol="0" fromWordArt="false" anchor="t" anchorCtr="false" forceAA="false" upright="false">
            <a:no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true"/>
          <p:nvPr userDrawn="true"/>
        </p:nvSpPr>
        <p:spPr>
          <a:xfrm>
            <a:off x="4830702" y="1603580"/>
            <a:ext cx="1397311" cy="1749965"/>
          </a:xfrm>
          <a:prstGeom prst="rect">
            <a:avLst/>
          </a:prstGeom>
        </p:spPr>
        <p:txBody>
          <a:bodyPr wrap="square" rtlCol="0">
            <a:noAutofit/>
          </a:bodyPr>
          <a:p>
            <a:pPr marL="285750" indent="-285750" algn="l">
              <a:lnSpc>
                <a:spcPct val="150000"/>
              </a:lnSpc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更安全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更可靠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更稳定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更智能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2022-01-03-23-53-2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1681480"/>
            <a:ext cx="3074035" cy="325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true"/>
      <p:bldP spid="26" grpId="0"/>
      <p:bldP spid="27" grpId="0"/>
      <p:bldP spid="95" grpId="0"/>
      <p:bldP spid="96" grpId="0"/>
      <p:bldP spid="98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pic>
        <p:nvPicPr>
          <p:cNvPr id="94" name="Picture 4" descr="F:\0PPT素材\背景及图片\白麻子.jpg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 bwMode="auto"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 bwMode="auto"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6" name="TextBox 25"/>
          <p:cNvSpPr/>
          <p:nvPr/>
        </p:nvSpPr>
        <p:spPr bwMode="auto">
          <a:xfrm>
            <a:off x="908957" y="206330"/>
            <a:ext cx="1351343" cy="383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 spc="300">
                <a:latin typeface="方正兰亭细黑_GBK"/>
                <a:ea typeface="方正兰亭细黑_GBK"/>
              </a:rPr>
              <a:t>项目功能</a:t>
            </a:r>
            <a:endParaRPr lang="zh-CN" sz="2000" spc="300">
              <a:latin typeface="方正兰亭细黑_GBK"/>
              <a:ea typeface="方正兰亭细黑_GBK"/>
            </a:endParaRPr>
          </a:p>
        </p:txBody>
      </p:sp>
      <p:sp>
        <p:nvSpPr>
          <p:cNvPr id="27" name="TextBox 26"/>
          <p:cNvSpPr/>
          <p:nvPr/>
        </p:nvSpPr>
        <p:spPr bwMode="auto">
          <a:xfrm>
            <a:off x="2390916" y="267886"/>
            <a:ext cx="1232680" cy="325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80C0"/>
                </a:solidFill>
                <a:latin typeface="Kozuka Gothic Pro R"/>
                <a:ea typeface="Kozuka Gothic Pro R"/>
              </a:rPr>
              <a:t>FUNCTION</a:t>
            </a:r>
            <a:endParaRPr lang="zh-CN" sz="1600">
              <a:solidFill>
                <a:srgbClr val="0080C0"/>
              </a:solidFill>
              <a:latin typeface="Kozuka Gothic Pro R"/>
              <a:ea typeface="Kozuka Gothic Pro R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/>
          <p:nvPr/>
        </p:nvSpPr>
        <p:spPr bwMode="auto"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延时符</a:t>
            </a:r>
            <a:endParaRPr lang="zh-CN"/>
          </a:p>
        </p:txBody>
      </p:sp>
      <p:sp>
        <p:nvSpPr>
          <p:cNvPr id="95" name="矩形 94"/>
          <p:cNvSpPr/>
          <p:nvPr/>
        </p:nvSpPr>
        <p:spPr bwMode="auto">
          <a:xfrm>
            <a:off x="646518" y="779089"/>
            <a:ext cx="4104433" cy="3683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rtlCol="0" fromWordArt="false" anchor="t" anchorCtr="false" forceAA="false" upright="false">
            <a:spAutoFit/>
          </a:bodyPr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功能亮点：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后台权限控制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2022-01-04-12-55-5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5" y="1425575"/>
            <a:ext cx="7736840" cy="3446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true"/>
      <p:bldP spid="26" grpId="0"/>
      <p:bldP spid="27" grpId="0"/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/>
      <p:pic>
        <p:nvPicPr>
          <p:cNvPr id="94" name="Picture 4" descr="F:\0PPT素材\背景及图片\白麻子.jpg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 bwMode="auto"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 bwMode="auto"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6" name="TextBox 25"/>
          <p:cNvSpPr/>
          <p:nvPr/>
        </p:nvSpPr>
        <p:spPr bwMode="auto">
          <a:xfrm>
            <a:off x="908957" y="206330"/>
            <a:ext cx="1351343" cy="383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 spc="300">
                <a:latin typeface="方正兰亭细黑_GBK"/>
                <a:ea typeface="方正兰亭细黑_GBK"/>
              </a:rPr>
              <a:t>项目功能</a:t>
            </a:r>
            <a:endParaRPr lang="zh-CN" sz="2000" spc="300">
              <a:latin typeface="方正兰亭细黑_GBK"/>
              <a:ea typeface="方正兰亭细黑_GBK"/>
            </a:endParaRPr>
          </a:p>
        </p:txBody>
      </p:sp>
      <p:sp>
        <p:nvSpPr>
          <p:cNvPr id="27" name="TextBox 26"/>
          <p:cNvSpPr/>
          <p:nvPr/>
        </p:nvSpPr>
        <p:spPr bwMode="auto">
          <a:xfrm>
            <a:off x="2390916" y="267886"/>
            <a:ext cx="1232680" cy="325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80C0"/>
                </a:solidFill>
                <a:latin typeface="Kozuka Gothic Pro R"/>
                <a:ea typeface="Kozuka Gothic Pro R"/>
              </a:rPr>
              <a:t>FUNCTION</a:t>
            </a:r>
            <a:endParaRPr lang="zh-CN" sz="1600">
              <a:solidFill>
                <a:srgbClr val="0080C0"/>
              </a:solidFill>
              <a:latin typeface="Kozuka Gothic Pro R"/>
              <a:ea typeface="Kozuka Gothic Pro R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/>
          <p:nvPr/>
        </p:nvSpPr>
        <p:spPr bwMode="auto">
          <a:xfrm>
            <a:off x="10609990" y="6382589"/>
            <a:ext cx="868749" cy="354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延时符</a:t>
            </a:r>
            <a:endParaRPr lang="zh-CN"/>
          </a:p>
        </p:txBody>
      </p:sp>
      <p:sp>
        <p:nvSpPr>
          <p:cNvPr id="95" name="矩形 94"/>
          <p:cNvSpPr/>
          <p:nvPr/>
        </p:nvSpPr>
        <p:spPr bwMode="auto">
          <a:xfrm>
            <a:off x="648751" y="805117"/>
            <a:ext cx="3054122" cy="36596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rtlCol="0" fromWordArt="false" anchor="t" anchorCtr="false" forceAA="false" upright="false">
            <a:noAutofit/>
          </a:bodyPr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功能亮点：阿里云redis缓存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upload_35850082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035" y="1344130"/>
            <a:ext cx="4248670" cy="3601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true"/>
      <p:bldP spid="26" grpId="0"/>
      <p:bldP spid="27" grpId="0"/>
      <p:bldP spid="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/>
          <p:nvPr/>
        </p:nvSpPr>
        <p:spPr bwMode="auto">
          <a:xfrm>
            <a:off x="3995936" y="1773787"/>
            <a:ext cx="12039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4000" b="1">
                <a:latin typeface="方正兰亭细黑_GBK"/>
                <a:ea typeface="方正兰亭细黑_GBK"/>
              </a:rPr>
              <a:t>总结</a:t>
            </a:r>
            <a:endParaRPr lang="zh-CN" sz="4000" b="1">
              <a:latin typeface="方正兰亭细黑_GBK"/>
              <a:ea typeface="方正兰亭细黑_GBK"/>
            </a:endParaRPr>
          </a:p>
        </p:txBody>
      </p:sp>
      <p:sp>
        <p:nvSpPr>
          <p:cNvPr id="15" name="TextBox 14"/>
          <p:cNvSpPr/>
          <p:nvPr/>
        </p:nvSpPr>
        <p:spPr>
          <a:xfrm>
            <a:off x="2422005" y="2934352"/>
            <a:ext cx="998079" cy="3060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Ⅴ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2568518" y="1757459"/>
              <a:ext cx="689633" cy="662048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11"/>
          <p:cNvSpPr/>
          <p:nvPr/>
        </p:nvSpPr>
        <p:spPr bwMode="auto">
          <a:xfrm>
            <a:off x="4465443" y="2553010"/>
            <a:ext cx="138303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latin typeface="方正兰亭细黑_GBK" charset="0"/>
                <a:ea typeface="方正兰亭细黑_GBK" charset="0"/>
              </a:rPr>
              <a:t>项目</a:t>
            </a:r>
            <a:r>
              <a:rPr lang="zh-CN">
                <a:latin typeface="方正兰亭细黑_GBK"/>
                <a:ea typeface="方正兰亭细黑_GBK"/>
              </a:rPr>
              <a:t>总结</a:t>
            </a:r>
            <a:endParaRPr lang="zh-CN">
              <a:latin typeface="方正兰亭细黑_GBK"/>
              <a:ea typeface="方正兰亭细黑_GBK"/>
            </a:endParaRPr>
          </a:p>
        </p:txBody>
      </p:sp>
      <p:sp>
        <p:nvSpPr>
          <p:cNvPr id="29" name="TextBox 16"/>
          <p:cNvSpPr/>
          <p:nvPr/>
        </p:nvSpPr>
        <p:spPr bwMode="auto">
          <a:xfrm>
            <a:off x="4465443" y="3050537"/>
            <a:ext cx="138303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>
                <a:latin typeface="方正兰亭细黑_GBK"/>
                <a:ea typeface="方正兰亭细黑_GBK"/>
              </a:rPr>
              <a:t>项目</a:t>
            </a:r>
            <a:r>
              <a:rPr lang="zh-CN" altLang="en-US">
                <a:latin typeface="方正兰亭细黑_GBK"/>
                <a:ea typeface="方正兰亭细黑_GBK"/>
              </a:rPr>
              <a:t>展望</a:t>
            </a:r>
            <a:endParaRPr lang="zh-CN">
              <a:latin typeface="方正兰亭细黑_GBK"/>
              <a:ea typeface="方正兰亭细黑_GB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false"/>
    </mc:Choice>
    <mc:Fallback>
      <p:transition spd="slow"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4" name="Picture 4" descr="F:\0PPT素材\背景及图片\白麻子.jpg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/>
          <p:nvPr/>
        </p:nvSpPr>
        <p:spPr bwMode="auto">
          <a:xfrm>
            <a:off x="908957" y="206330"/>
            <a:ext cx="1351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>
                <a:latin typeface="方正兰亭细黑_GBK" charset="0"/>
                <a:ea typeface="方正兰亭细黑_GBK" charset="0"/>
              </a:rPr>
              <a:t>项目</a:t>
            </a:r>
            <a:r>
              <a:rPr lang="zh-CN" sz="2000" spc="300">
                <a:latin typeface="方正兰亭细黑_GBK"/>
                <a:ea typeface="方正兰亭细黑_GBK"/>
              </a:rPr>
              <a:t>总结</a:t>
            </a:r>
            <a:endParaRPr lang="zh-CN" sz="2000" spc="300">
              <a:latin typeface="方正兰亭细黑_GBK"/>
              <a:ea typeface="方正兰亭细黑_GBK"/>
            </a:endParaRPr>
          </a:p>
        </p:txBody>
      </p:sp>
      <p:sp>
        <p:nvSpPr>
          <p:cNvPr id="27" name="TextBox 26"/>
          <p:cNvSpPr/>
          <p:nvPr/>
        </p:nvSpPr>
        <p:spPr bwMode="auto">
          <a:xfrm>
            <a:off x="2417669" y="267886"/>
            <a:ext cx="1537777" cy="325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solidFill>
                  <a:srgbClr val="0080C0"/>
                </a:solidFill>
                <a:latin typeface="Kozuka Gothic Pro R"/>
                <a:ea typeface="Kozuka Gothic Pro R"/>
              </a:rPr>
              <a:t>CONCLUSION</a:t>
            </a:r>
            <a:endParaRPr lang="zh-CN" sz="1600">
              <a:solidFill>
                <a:srgbClr val="0080C0"/>
              </a:solidFill>
              <a:latin typeface="Kozuka Gothic Pro R"/>
              <a:ea typeface="Kozuka Gothic Pro R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 bwMode="auto">
          <a:xfrm>
            <a:off x="852371" y="617234"/>
            <a:ext cx="8807833" cy="430104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rtlCol="0" fromWordArt="false" anchor="t" anchorCtr="false" forceAA="false" upright="false">
            <a:no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体验完整开发流程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掌握更多开发技巧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使用主流开发工具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提高编码调试能力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</a:p>
          <a:p>
            <a:pPr marL="285750" indent="-285750">
              <a:buFont typeface="Wingdings" panose="05000000000000000000" charset="0"/>
              <a:buChar char="Ø"/>
            </a:pPr>
          </a:p>
        </p:txBody>
      </p:sp>
      <p:pic>
        <p:nvPicPr>
          <p:cNvPr id="2" name="图片 1" descr="upload_73408377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12" y="948941"/>
            <a:ext cx="1132260" cy="1132260"/>
          </a:xfrm>
          <a:prstGeom prst="rect">
            <a:avLst/>
          </a:prstGeom>
        </p:spPr>
      </p:pic>
      <p:pic>
        <p:nvPicPr>
          <p:cNvPr id="8" name="图片 7" descr="upload_46311923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513" y="2879175"/>
            <a:ext cx="1250877" cy="1250877"/>
          </a:xfrm>
          <a:prstGeom prst="rect">
            <a:avLst/>
          </a:prstGeom>
        </p:spPr>
      </p:pic>
      <p:pic>
        <p:nvPicPr>
          <p:cNvPr id="9" name="图片 8" descr="upload_16461048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304" y="954829"/>
            <a:ext cx="1124502" cy="1124502"/>
          </a:xfrm>
          <a:prstGeom prst="rect">
            <a:avLst/>
          </a:prstGeom>
        </p:spPr>
      </p:pic>
      <p:pic>
        <p:nvPicPr>
          <p:cNvPr id="10" name="图片 9" descr="upload_07296385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395" y="2994237"/>
            <a:ext cx="1124502" cy="11245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25" grpId="0" animBg="true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/>
          <p:nvPr/>
        </p:nvSpPr>
        <p:spPr bwMode="auto">
          <a:xfrm>
            <a:off x="908957" y="206330"/>
            <a:ext cx="1351343" cy="383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 spc="300">
                <a:latin typeface="方正兰亭细黑_GBK"/>
                <a:ea typeface="方正兰亭细黑_GBK"/>
              </a:rPr>
              <a:t>项目展望</a:t>
            </a:r>
            <a:endParaRPr lang="zh-CN" sz="2000" spc="300">
              <a:latin typeface="方正兰亭细黑_GBK"/>
              <a:ea typeface="方正兰亭细黑_GBK"/>
            </a:endParaRPr>
          </a:p>
        </p:txBody>
      </p:sp>
      <p:sp>
        <p:nvSpPr>
          <p:cNvPr id="27" name="TextBox 26"/>
          <p:cNvSpPr/>
          <p:nvPr/>
        </p:nvSpPr>
        <p:spPr bwMode="auto">
          <a:xfrm>
            <a:off x="2888470" y="267886"/>
            <a:ext cx="1176520" cy="325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solidFill>
                  <a:srgbClr val="0080C0"/>
                </a:solidFill>
                <a:latin typeface="Kozuka Gothic Pro R"/>
                <a:ea typeface="Kozuka Gothic Pro R"/>
              </a:rPr>
              <a:t>OUTLOOK</a:t>
            </a:r>
            <a:endParaRPr lang="zh-CN" sz="1600">
              <a:solidFill>
                <a:srgbClr val="0080C0"/>
              </a:solidFill>
              <a:latin typeface="Kozuka Gothic Pro R"/>
              <a:ea typeface="Kozuka Gothic Pro R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grpSp>
        <p:nvGrpSpPr>
          <p:cNvPr id="91" name="组合 90"/>
          <p:cNvGrpSpPr/>
          <p:nvPr/>
        </p:nvGrpSpPr>
        <p:grpSpPr bwMode="auto">
          <a:xfrm>
            <a:off x="1099435" y="1702604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2" name="圆角矩形 104"/>
            <p:cNvSpPr/>
            <p:nvPr/>
          </p:nvSpPr>
          <p:spPr bwMode="auto"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 extrusionOk="false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6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  <p:sp>
          <p:nvSpPr>
            <p:cNvPr id="93" name="圆角矩形 100"/>
            <p:cNvSpPr/>
            <p:nvPr/>
          </p:nvSpPr>
          <p:spPr bwMode="auto"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 extrusionOk="false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39000">
                  <a:srgbClr val="F0F0F0"/>
                </a:gs>
                <a:gs pos="100000">
                  <a:schemeClr val="bg1">
                    <a:lumMod val="75000"/>
                  </a:schemeClr>
                </a:gs>
              </a:gsLst>
              <a:lin ang="189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/>
            </a:p>
          </p:txBody>
        </p:sp>
      </p:grpSp>
      <p:sp>
        <p:nvSpPr>
          <p:cNvPr id="104" name="TextBox 103"/>
          <p:cNvSpPr/>
          <p:nvPr/>
        </p:nvSpPr>
        <p:spPr bwMode="auto">
          <a:xfrm>
            <a:off x="1891669" y="1358541"/>
            <a:ext cx="182988" cy="259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TextBox 107"/>
          <p:cNvSpPr/>
          <p:nvPr/>
        </p:nvSpPr>
        <p:spPr bwMode="auto">
          <a:xfrm>
            <a:off x="1151412" y="1852463"/>
            <a:ext cx="11557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完善评论</a:t>
            </a:r>
            <a:endParaRPr 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Box 108"/>
          <p:cNvSpPr/>
          <p:nvPr/>
        </p:nvSpPr>
        <p:spPr bwMode="auto">
          <a:xfrm>
            <a:off x="6681268" y="1373225"/>
            <a:ext cx="182988" cy="342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TextBox 118"/>
          <p:cNvSpPr/>
          <p:nvPr/>
        </p:nvSpPr>
        <p:spPr bwMode="auto">
          <a:xfrm>
            <a:off x="2084963" y="2908153"/>
            <a:ext cx="2195496" cy="31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 bwMode="auto">
          <a:xfrm>
            <a:off x="2193557" y="1560363"/>
            <a:ext cx="373310" cy="373310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zh-CN"/>
          </a:p>
        </p:txBody>
      </p:sp>
      <p:sp>
        <p:nvSpPr>
          <p:cNvPr id="127" name="矩形 126"/>
          <p:cNvSpPr/>
          <p:nvPr/>
        </p:nvSpPr>
        <p:spPr bwMode="auto">
          <a:xfrm>
            <a:off x="5701694" y="3477753"/>
            <a:ext cx="2272098" cy="27559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rtlCol="0" fromWordArt="false" anchor="t" anchorCtr="false" forceAA="false" upright="false">
            <a:spAutoFit/>
          </a:bodyPr>
          <a:lstStyle/>
          <a:p>
            <a:endParaRPr sz="1200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021894" y="3384287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圆角矩形 104"/>
            <p:cNvSpPr/>
            <p:nvPr/>
          </p:nvSpPr>
          <p:spPr bwMode="auto"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 extrusionOk="false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6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/>
            </a:p>
          </p:txBody>
        </p:sp>
        <p:sp>
          <p:nvSpPr>
            <p:cNvPr id="8" name="圆角矩形 100"/>
            <p:cNvSpPr/>
            <p:nvPr/>
          </p:nvSpPr>
          <p:spPr bwMode="auto"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 extrusionOk="false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39000">
                  <a:srgbClr val="F0F0F0"/>
                </a:gs>
                <a:gs pos="100000">
                  <a:schemeClr val="bg1">
                    <a:lumMod val="75000"/>
                  </a:schemeClr>
                </a:gs>
              </a:gsLst>
              <a:lin ang="189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/>
            </a:p>
          </p:txBody>
        </p:sp>
      </p:grpSp>
      <p:sp>
        <p:nvSpPr>
          <p:cNvPr id="9" name="TextBox 107"/>
          <p:cNvSpPr/>
          <p:nvPr/>
        </p:nvSpPr>
        <p:spPr bwMode="auto">
          <a:xfrm>
            <a:off x="1151551" y="3534310"/>
            <a:ext cx="11557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前台搜索</a:t>
            </a:r>
            <a:endParaRPr 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2120024" y="3219362"/>
            <a:ext cx="373310" cy="373310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/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6286034" y="1716338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圆角矩形 104"/>
            <p:cNvSpPr/>
            <p:nvPr/>
          </p:nvSpPr>
          <p:spPr bwMode="auto"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 extrusionOk="false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6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/>
            </a:p>
          </p:txBody>
        </p:sp>
        <p:sp>
          <p:nvSpPr>
            <p:cNvPr id="17" name="圆角矩形 100"/>
            <p:cNvSpPr/>
            <p:nvPr/>
          </p:nvSpPr>
          <p:spPr bwMode="auto"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 extrusionOk="false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39000">
                  <a:srgbClr val="F0F0F0"/>
                </a:gs>
                <a:gs pos="100000">
                  <a:schemeClr val="bg1">
                    <a:lumMod val="75000"/>
                  </a:schemeClr>
                </a:gs>
              </a:gsLst>
              <a:lin ang="189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/>
            </a:p>
          </p:txBody>
        </p:sp>
      </p:grpSp>
      <p:sp>
        <p:nvSpPr>
          <p:cNvPr id="18" name="椭圆 17"/>
          <p:cNvSpPr/>
          <p:nvPr/>
        </p:nvSpPr>
        <p:spPr bwMode="auto">
          <a:xfrm>
            <a:off x="7327024" y="1559924"/>
            <a:ext cx="373310" cy="373310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zh-CN"/>
          </a:p>
        </p:txBody>
      </p:sp>
      <p:sp>
        <p:nvSpPr>
          <p:cNvPr id="19" name="TextBox 107"/>
          <p:cNvSpPr/>
          <p:nvPr/>
        </p:nvSpPr>
        <p:spPr bwMode="auto">
          <a:xfrm>
            <a:off x="6415193" y="1987817"/>
            <a:ext cx="11557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并发控制</a:t>
            </a:r>
            <a:endParaRPr 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6303621" y="3385289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圆角矩形 104"/>
            <p:cNvSpPr/>
            <p:nvPr/>
          </p:nvSpPr>
          <p:spPr bwMode="auto"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 extrusionOk="false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62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/>
            </a:p>
          </p:txBody>
        </p:sp>
        <p:sp>
          <p:nvSpPr>
            <p:cNvPr id="22" name="圆角矩形 100"/>
            <p:cNvSpPr/>
            <p:nvPr/>
          </p:nvSpPr>
          <p:spPr bwMode="auto"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 extrusionOk="false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0">
                  <a:schemeClr val="bg1"/>
                </a:gs>
                <a:gs pos="39000">
                  <a:srgbClr val="F0F0F0"/>
                </a:gs>
                <a:gs pos="100000">
                  <a:schemeClr val="bg1">
                    <a:lumMod val="75000"/>
                  </a:schemeClr>
                </a:gs>
              </a:gsLst>
              <a:lin ang="189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/>
            </a:p>
          </p:txBody>
        </p:sp>
      </p:grpSp>
      <p:sp>
        <p:nvSpPr>
          <p:cNvPr id="23" name="椭圆 22"/>
          <p:cNvSpPr/>
          <p:nvPr/>
        </p:nvSpPr>
        <p:spPr bwMode="auto">
          <a:xfrm>
            <a:off x="7344954" y="3219546"/>
            <a:ext cx="373310" cy="373310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zh-CN"/>
          </a:p>
        </p:txBody>
      </p:sp>
      <p:sp>
        <p:nvSpPr>
          <p:cNvPr id="29" name="TextBox 107"/>
          <p:cNvSpPr/>
          <p:nvPr/>
        </p:nvSpPr>
        <p:spPr bwMode="auto">
          <a:xfrm>
            <a:off x="6415332" y="3592783"/>
            <a:ext cx="11557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界面优化</a:t>
            </a:r>
            <a:endParaRPr 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" name="图片 50" descr="upload_47963496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376242" y="1141281"/>
            <a:ext cx="1998399" cy="3544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true"/>
      <p:bldP spid="26" grpId="0"/>
      <p:bldP spid="27" grpId="0"/>
      <p:bldP spid="121" grpId="0" bldLvl="0" animBg="true"/>
      <p:bldP spid="108" grpId="0"/>
      <p:bldP spid="14" grpId="0" bldLvl="0" animBg="true"/>
      <p:bldP spid="9" grpId="0"/>
      <p:bldP spid="18" grpId="0" bldLvl="0" animBg="true"/>
      <p:bldP spid="19" grpId="0"/>
      <p:bldP spid="23" grpId="0" bldLvl="0" animBg="true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矩形 23"/>
          <p:cNvSpPr/>
          <p:nvPr/>
        </p:nvSpPr>
        <p:spPr bwMode="auto">
          <a:xfrm>
            <a:off x="3073940" y="2012142"/>
            <a:ext cx="4216705" cy="1537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600">
                <a:solidFill>
                  <a:srgbClr val="0080C0"/>
                </a:solidFill>
                <a:latin typeface="Impact" panose="020B0806030902050204"/>
                <a:ea typeface="微软雅黑" panose="020B0503020204020204" pitchFamily="34" charset="-122"/>
              </a:rPr>
              <a:t>THANKS!</a:t>
            </a:r>
            <a:endParaRPr lang="zh-CN" sz="6600" b="0">
              <a:solidFill>
                <a:srgbClr val="0080C0"/>
              </a:solidFill>
              <a:latin typeface="Impact" panose="020B0806030902050204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感谢语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8" name="TextBox 7"/>
          <p:cNvSpPr/>
          <p:nvPr/>
        </p:nvSpPr>
        <p:spPr>
          <a:xfrm>
            <a:off x="2907217" y="267886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80C0"/>
                </a:solidFill>
                <a:latin typeface="Kozuka Gothic Pro R" pitchFamily="34" charset="-128"/>
                <a:ea typeface="Kozuka Gothic Pro R" pitchFamily="34" charset="-128"/>
              </a:rPr>
              <a:t>Thank you</a:t>
            </a:r>
            <a:endParaRPr lang="zh-CN" altLang="en-US" sz="1600" dirty="0">
              <a:solidFill>
                <a:srgbClr val="0080C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4" name="Picture 4" descr="F:\0PPT素材\背景及图片\白麻子.jpg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9055" y="-340995"/>
            <a:ext cx="9144000" cy="5143500"/>
          </a:xfrm>
          <a:prstGeom prst="rect">
            <a:avLst/>
          </a:prstGeom>
          <a:noFill/>
        </p:spPr>
      </p:pic>
      <p:cxnSp>
        <p:nvCxnSpPr>
          <p:cNvPr id="95" name="直接连接符 94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/>
          <p:cNvSpPr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主目录</a:t>
            </a:r>
            <a:endParaRPr lang="zh-CN" altLang="en-US" sz="2000" spc="300" dirty="0"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107" name="TextBox 106"/>
          <p:cNvSpPr/>
          <p:nvPr/>
        </p:nvSpPr>
        <p:spPr>
          <a:xfrm>
            <a:off x="2160085" y="267886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80C0"/>
                </a:solidFill>
                <a:latin typeface="Kozuka Gothic Pro R" pitchFamily="34" charset="-128"/>
                <a:ea typeface="Kozuka Gothic Pro R" pitchFamily="34" charset="-128"/>
              </a:rPr>
              <a:t>CONTENTS</a:t>
            </a:r>
            <a:endParaRPr lang="zh-CN" altLang="en-US" sz="1600" dirty="0">
              <a:solidFill>
                <a:srgbClr val="0080C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2026111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 34"/>
          <p:cNvSpPr/>
          <p:nvPr/>
        </p:nvSpPr>
        <p:spPr>
          <a:xfrm>
            <a:off x="1739900" y="2207895"/>
            <a:ext cx="4927600" cy="1329055"/>
          </a:xfrm>
          <a:custGeom>
            <a:avLst/>
            <a:gdLst>
              <a:gd name="connsiteX0" fmla="*/ 0 w 5660572"/>
              <a:gd name="connsiteY0" fmla="*/ 14514 h 1204692"/>
              <a:gd name="connsiteX1" fmla="*/ 1407886 w 5660572"/>
              <a:gd name="connsiteY1" fmla="*/ 1204685 h 1204692"/>
              <a:gd name="connsiteX2" fmla="*/ 2815772 w 5660572"/>
              <a:gd name="connsiteY2" fmla="*/ 0 h 1204692"/>
              <a:gd name="connsiteX3" fmla="*/ 4267200 w 5660572"/>
              <a:gd name="connsiteY3" fmla="*/ 1204685 h 1204692"/>
              <a:gd name="connsiteX4" fmla="*/ 5660572 w 5660572"/>
              <a:gd name="connsiteY4" fmla="*/ 0 h 120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0572" h="1204692">
                <a:moveTo>
                  <a:pt x="0" y="14514"/>
                </a:moveTo>
                <a:cubicBezTo>
                  <a:pt x="469295" y="610809"/>
                  <a:pt x="938591" y="1207104"/>
                  <a:pt x="1407886" y="1204685"/>
                </a:cubicBezTo>
                <a:cubicBezTo>
                  <a:pt x="1877181" y="1202266"/>
                  <a:pt x="2339220" y="0"/>
                  <a:pt x="2815772" y="0"/>
                </a:cubicBezTo>
                <a:cubicBezTo>
                  <a:pt x="3292324" y="0"/>
                  <a:pt x="3793067" y="1204685"/>
                  <a:pt x="4267200" y="1204685"/>
                </a:cubicBezTo>
                <a:cubicBezTo>
                  <a:pt x="4741333" y="1204685"/>
                  <a:pt x="5411410" y="152400"/>
                  <a:pt x="5660572" y="0"/>
                </a:cubicBezTo>
              </a:path>
            </a:pathLst>
          </a:custGeom>
          <a:ln w="76200">
            <a:solidFill>
              <a:srgbClr val="1A3F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80871" y="1661152"/>
            <a:ext cx="1139038" cy="1139038"/>
            <a:chOff x="1180871" y="1661152"/>
            <a:chExt cx="1139038" cy="1139038"/>
          </a:xfrm>
        </p:grpSpPr>
        <p:grpSp>
          <p:nvGrpSpPr>
            <p:cNvPr id="110" name="组合 109"/>
            <p:cNvGrpSpPr/>
            <p:nvPr/>
          </p:nvGrpSpPr>
          <p:grpSpPr>
            <a:xfrm>
              <a:off x="1180871" y="1661152"/>
              <a:ext cx="1139038" cy="113903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2" name="同心圆 1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false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false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3F6C"/>
                  </a:solidFill>
                </a:endParaRPr>
              </a:p>
            </p:txBody>
          </p:sp>
        </p:grpSp>
        <p:sp>
          <p:nvSpPr>
            <p:cNvPr id="134" name="TextBox 133"/>
            <p:cNvSpPr/>
            <p:nvPr/>
          </p:nvSpPr>
          <p:spPr>
            <a:xfrm>
              <a:off x="1498473" y="1876728"/>
              <a:ext cx="499745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1A3F6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 rot="0">
            <a:off x="2591435" y="2836545"/>
            <a:ext cx="1139190" cy="113919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2" name="同心圆 1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 rot="0">
            <a:off x="4002405" y="1661160"/>
            <a:ext cx="1139190" cy="113919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2" name="同心圆 1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 rot="0">
            <a:off x="5847715" y="1851660"/>
            <a:ext cx="1139190" cy="113919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7" name="同心圆 1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A3F6C"/>
                </a:solidFill>
              </a:endParaRPr>
            </a:p>
          </p:txBody>
        </p:sp>
      </p:grpSp>
      <p:sp>
        <p:nvSpPr>
          <p:cNvPr id="144" name="TextBox 143"/>
          <p:cNvSpPr/>
          <p:nvPr/>
        </p:nvSpPr>
        <p:spPr bwMode="auto">
          <a:xfrm>
            <a:off x="1121890" y="115126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>
                <a:latin typeface="方正兰亭细黑_GBK"/>
                <a:ea typeface="方正兰亭细黑_GBK"/>
              </a:rPr>
              <a:t>项目背景</a:t>
            </a:r>
            <a:endParaRPr lang="zh-CN" sz="2000">
              <a:latin typeface="方正兰亭细黑_GBK"/>
              <a:ea typeface="方正兰亭细黑_GBK"/>
            </a:endParaRPr>
          </a:p>
        </p:txBody>
      </p:sp>
      <p:sp>
        <p:nvSpPr>
          <p:cNvPr id="145" name="TextBox 144"/>
          <p:cNvSpPr/>
          <p:nvPr/>
        </p:nvSpPr>
        <p:spPr bwMode="auto">
          <a:xfrm>
            <a:off x="2562380" y="410597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>
                <a:latin typeface="方正兰亭细黑_GBK"/>
                <a:ea typeface="方正兰亭细黑_GBK"/>
              </a:rPr>
              <a:t>项目需求</a:t>
            </a:r>
            <a:endParaRPr lang="zh-CN" sz="2000">
              <a:latin typeface="方正兰亭细黑_GBK"/>
              <a:ea typeface="方正兰亭细黑_GBK"/>
            </a:endParaRPr>
          </a:p>
        </p:txBody>
      </p:sp>
      <p:sp>
        <p:nvSpPr>
          <p:cNvPr id="146" name="TextBox 145"/>
          <p:cNvSpPr/>
          <p:nvPr/>
        </p:nvSpPr>
        <p:spPr bwMode="auto">
          <a:xfrm>
            <a:off x="3970519" y="1174898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>
                <a:latin typeface="方正兰亭细黑_GBK"/>
                <a:ea typeface="方正兰亭细黑_GBK"/>
              </a:rPr>
              <a:t>项目功能</a:t>
            </a:r>
            <a:endParaRPr lang="zh-CN" sz="2000">
              <a:latin typeface="方正兰亭细黑_GBK"/>
              <a:ea typeface="方正兰亭细黑_GBK"/>
            </a:endParaRPr>
          </a:p>
        </p:txBody>
      </p:sp>
      <p:sp>
        <p:nvSpPr>
          <p:cNvPr id="147" name="TextBox 146"/>
          <p:cNvSpPr/>
          <p:nvPr/>
        </p:nvSpPr>
        <p:spPr bwMode="auto">
          <a:xfrm>
            <a:off x="6714681" y="157328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>
                <a:latin typeface="方正兰亭细黑_GBK"/>
                <a:ea typeface="方正兰亭细黑_GBK"/>
              </a:rPr>
              <a:t>项目总结</a:t>
            </a:r>
            <a:endParaRPr lang="zh-CN" sz="2000">
              <a:latin typeface="方正兰亭细黑_GBK"/>
              <a:ea typeface="方正兰亭细黑_GBK"/>
            </a:endParaRPr>
          </a:p>
        </p:txBody>
      </p:sp>
      <p:sp>
        <p:nvSpPr>
          <p:cNvPr id="153" name="TextBox 152"/>
          <p:cNvSpPr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sp>
        <p:nvSpPr>
          <p:cNvPr id="2" name="TextBox 133"/>
          <p:cNvSpPr/>
          <p:nvPr/>
        </p:nvSpPr>
        <p:spPr>
          <a:xfrm>
            <a:off x="2918725" y="3052046"/>
            <a:ext cx="4997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33"/>
          <p:cNvSpPr/>
          <p:nvPr/>
        </p:nvSpPr>
        <p:spPr>
          <a:xfrm>
            <a:off x="4329546" y="1876362"/>
            <a:ext cx="4997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33"/>
          <p:cNvSpPr/>
          <p:nvPr/>
        </p:nvSpPr>
        <p:spPr>
          <a:xfrm>
            <a:off x="6167450" y="2154791"/>
            <a:ext cx="4997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true"/>
      <p:bldP spid="106" grpId="0"/>
      <p:bldP spid="107" grpId="0"/>
      <p:bldP spid="35" grpId="0" bldLvl="0" animBg="true"/>
      <p:bldP spid="144" grpId="0"/>
      <p:bldP spid="2" grpId="0"/>
      <p:bldP spid="145" grpId="0"/>
      <p:bldP spid="3" grpId="0"/>
      <p:bldP spid="146" grpId="0"/>
      <p:bldP spid="4" grpId="0"/>
      <p:bldP spid="1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/>
          <p:nvPr/>
        </p:nvSpPr>
        <p:spPr bwMode="auto">
          <a:xfrm>
            <a:off x="3995936" y="1773787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4000" b="1">
                <a:latin typeface="方正兰亭细黑_GBK"/>
                <a:ea typeface="方正兰亭细黑_GBK"/>
              </a:rPr>
              <a:t>项目背景</a:t>
            </a:r>
            <a:endParaRPr lang="zh-CN" sz="4000" b="1">
              <a:latin typeface="方正兰亭细黑_GBK"/>
              <a:ea typeface="方正兰亭细黑_GBK"/>
            </a:endParaRPr>
          </a:p>
        </p:txBody>
      </p:sp>
      <p:sp>
        <p:nvSpPr>
          <p:cNvPr id="15" name="TextBox 14"/>
          <p:cNvSpPr/>
          <p:nvPr/>
        </p:nvSpPr>
        <p:spPr>
          <a:xfrm>
            <a:off x="2458966" y="2885094"/>
            <a:ext cx="922112" cy="3073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II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2569626" y="1834674"/>
              <a:ext cx="687417" cy="58544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80F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 userDrawn="true"/>
        </p:nvGrpSpPr>
        <p:grpSpPr>
          <a:xfrm>
            <a:off x="4079711" y="2748306"/>
            <a:ext cx="1383030" cy="953770"/>
            <a:chOff x="6976" y="3921"/>
            <a:chExt cx="2178" cy="1502"/>
          </a:xfrm>
        </p:grpSpPr>
        <p:sp>
          <p:nvSpPr>
            <p:cNvPr id="18" name="TextBox 17"/>
            <p:cNvSpPr/>
            <p:nvPr/>
          </p:nvSpPr>
          <p:spPr bwMode="auto">
            <a:xfrm>
              <a:off x="6976" y="3921"/>
              <a:ext cx="2178" cy="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zh-CN">
                  <a:latin typeface="方正兰亭细黑_GBK"/>
                  <a:ea typeface="方正兰亭细黑_GBK"/>
                </a:rPr>
                <a:t>项目背景</a:t>
              </a:r>
              <a:endParaRPr lang="zh-CN">
                <a:latin typeface="方正兰亭细黑_GBK"/>
                <a:ea typeface="方正兰亭细黑_GBK"/>
              </a:endParaRPr>
            </a:p>
          </p:txBody>
        </p:sp>
        <p:sp>
          <p:nvSpPr>
            <p:cNvPr id="19" name="TextBox 18"/>
            <p:cNvSpPr/>
            <p:nvPr/>
          </p:nvSpPr>
          <p:spPr bwMode="auto">
            <a:xfrm>
              <a:off x="6976" y="4625"/>
              <a:ext cx="2178" cy="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zh-CN">
                  <a:latin typeface="方正兰亭细黑_GBK"/>
                  <a:ea typeface="方正兰亭细黑_GBK"/>
                </a:rPr>
                <a:t>项目价值</a:t>
              </a:r>
              <a:endParaRPr lang="zh-CN">
                <a:latin typeface="方正兰亭细黑_GBK"/>
                <a:ea typeface="方正兰亭细黑_GBK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false"/>
    </mc:Choice>
    <mc:Fallback>
      <p:transition spd="slow"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4" name="Picture 4" descr="F:\0PPT素材\背景及图片\白麻子.jpg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06" y="-34992"/>
            <a:ext cx="9144000" cy="5143500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/>
          <p:nvPr/>
        </p:nvSpPr>
        <p:spPr bwMode="auto">
          <a:xfrm>
            <a:off x="908957" y="206330"/>
            <a:ext cx="1351343" cy="383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 spc="300">
                <a:latin typeface="方正兰亭细黑_GBK"/>
                <a:ea typeface="方正兰亭细黑_GBK"/>
              </a:rPr>
              <a:t>项目背景</a:t>
            </a:r>
            <a:endParaRPr lang="zh-CN" sz="2000" spc="300">
              <a:latin typeface="方正兰亭细黑_GBK"/>
              <a:ea typeface="方正兰亭细黑_GBK"/>
            </a:endParaRPr>
          </a:p>
        </p:txBody>
      </p:sp>
      <p:sp>
        <p:nvSpPr>
          <p:cNvPr id="27" name="TextBox 26"/>
          <p:cNvSpPr/>
          <p:nvPr/>
        </p:nvSpPr>
        <p:spPr>
          <a:xfrm>
            <a:off x="2390916" y="267886"/>
            <a:ext cx="2041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80C0"/>
                </a:solidFill>
                <a:latin typeface="Kozuka Gothic Pro R" pitchFamily="34" charset="-128"/>
                <a:ea typeface="Kozuka Gothic Pro R" pitchFamily="34" charset="-128"/>
              </a:rPr>
              <a:t>PRESENT SITUATION</a:t>
            </a:r>
            <a:endParaRPr lang="zh-CN" altLang="en-US" sz="1600" dirty="0">
              <a:solidFill>
                <a:srgbClr val="0080C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/>
          <p:nvPr/>
        </p:nvSpPr>
        <p:spPr bwMode="auto">
          <a:xfrm>
            <a:off x="1461117" y="1525246"/>
            <a:ext cx="3860163" cy="519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sz="1400" b="1" i="0" u="none" strike="noStrik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程序员写博客是一个好的习惯，这可以促进技术的交流和进步。搭建博客过程中也是个技术进步的过程</a:t>
            </a:r>
            <a:endParaRPr lang="zh-CN" sz="1400" b="1" i="0" u="none" strike="noStrike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9" name="TextBox 68"/>
          <p:cNvSpPr/>
          <p:nvPr/>
        </p:nvSpPr>
        <p:spPr bwMode="auto">
          <a:xfrm>
            <a:off x="3730939" y="3044780"/>
            <a:ext cx="182988" cy="326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sz="1400" b="0" i="0" u="none" strike="noStrike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" name="TextBox 70"/>
          <p:cNvSpPr/>
          <p:nvPr/>
        </p:nvSpPr>
        <p:spPr bwMode="auto">
          <a:xfrm>
            <a:off x="1464260" y="3334248"/>
            <a:ext cx="3742594" cy="519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sz="1400" b="1" i="0" u="none" strike="noStrik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 sz="1400" b="1" i="0" u="none" strike="noStrik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hexo wordpress</a:t>
            </a:r>
            <a:r>
              <a:rPr lang="zh-CN" altLang="en-US" sz="1400" b="1" i="0" u="none" strike="noStrik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或者</a:t>
            </a:r>
            <a:r>
              <a:rPr lang="en-US" altLang="zh-CN" sz="1400" b="1" i="0" u="none" strike="noStrik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CSDN </a:t>
            </a:r>
            <a:r>
              <a:rPr lang="zh-CN" altLang="en-US" sz="1400" b="1" i="0" u="none" strike="noStrik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博客园</a:t>
            </a:r>
            <a:r>
              <a:rPr lang="zh-CN" altLang="en-US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等方式搭建起来的博客在访问速度和个性定制上有一些缺乏</a:t>
            </a:r>
            <a:endParaRPr lang="zh-CN" altLang="en-US" sz="1400" b="1" i="0" u="none" strike="noStrike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532313" y="3127369"/>
            <a:ext cx="922146" cy="9221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0" name="TextBox 79"/>
          <p:cNvSpPr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32374" y="1317565"/>
            <a:ext cx="922146" cy="9221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0" name="图片 19" descr="upload_14437775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549" y="1590272"/>
            <a:ext cx="3506584" cy="2122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true"/>
      <p:bldP spid="26" grpId="0"/>
      <p:bldP spid="27" grpId="0"/>
      <p:bldP spid="68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/>
          <p:nvPr/>
        </p:nvSpPr>
        <p:spPr bwMode="auto">
          <a:xfrm>
            <a:off x="2329707" y="2659987"/>
            <a:ext cx="94742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>
                <a:latin typeface="微软雅黑" panose="020B0503020204020204" pitchFamily="34" charset="-122"/>
                <a:ea typeface="微软雅黑" panose="020B0503020204020204" pitchFamily="34" charset="-122"/>
              </a:rPr>
              <a:t>自由创作</a:t>
            </a:r>
            <a:endParaRPr lang="zh-CN" sz="15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/>
          <p:nvPr/>
        </p:nvSpPr>
        <p:spPr bwMode="auto">
          <a:xfrm>
            <a:off x="2103466" y="3715849"/>
            <a:ext cx="797118" cy="342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sz="1500" b="1">
                <a:latin typeface="微软雅黑" panose="020B0503020204020204" pitchFamily="34" charset="-122"/>
                <a:ea typeface="微软雅黑" panose="020B0503020204020204" pitchFamily="34" charset="-122"/>
              </a:rPr>
              <a:t> 云原生</a:t>
            </a:r>
            <a:endParaRPr lang="zh-CN" sz="15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/>
          <p:nvPr/>
        </p:nvSpPr>
        <p:spPr bwMode="auto">
          <a:xfrm>
            <a:off x="6368466" y="2639251"/>
            <a:ext cx="94742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>
                <a:latin typeface="微软雅黑" panose="020B0503020204020204" pitchFamily="34" charset="-122"/>
                <a:ea typeface="微软雅黑" panose="020B0503020204020204" pitchFamily="34" charset="-122"/>
              </a:rPr>
              <a:t>前沿</a:t>
            </a:r>
            <a:r>
              <a:rPr lang="zh-CN" sz="1500" b="1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sz="15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/>
          <p:nvPr/>
        </p:nvSpPr>
        <p:spPr bwMode="auto">
          <a:xfrm>
            <a:off x="5803510" y="3746871"/>
            <a:ext cx="1135444" cy="342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sz="1500" b="1">
                <a:latin typeface="微软雅黑" panose="020B0503020204020204" pitchFamily="34" charset="-122"/>
                <a:ea typeface="微软雅黑" panose="020B0503020204020204" pitchFamily="34" charset="-122"/>
              </a:rPr>
              <a:t>可扩展性强</a:t>
            </a:r>
            <a:endParaRPr lang="zh-CN" sz="15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34"/>
          <p:cNvSpPr/>
          <p:nvPr/>
        </p:nvSpPr>
        <p:spPr>
          <a:xfrm rot="16200000">
            <a:off x="3721110" y="2235708"/>
            <a:ext cx="916299" cy="117841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5380F7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5162168" y="2210323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椭圆 34"/>
          <p:cNvSpPr/>
          <p:nvPr/>
        </p:nvSpPr>
        <p:spPr>
          <a:xfrm rot="5400000">
            <a:off x="4583471" y="3324594"/>
            <a:ext cx="916298" cy="1178413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5380F7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16200000">
            <a:off x="3181254" y="3300887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17"/>
          <p:cNvSpPr/>
          <p:nvPr/>
        </p:nvSpPr>
        <p:spPr bwMode="auto">
          <a:xfrm>
            <a:off x="1576764" y="1545160"/>
            <a:ext cx="1325943" cy="342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sz="1500" b="1">
                <a:latin typeface="微软雅黑" panose="020B0503020204020204" pitchFamily="34" charset="-122"/>
                <a:ea typeface="微软雅黑" panose="020B0503020204020204" pitchFamily="34" charset="-122"/>
              </a:rPr>
              <a:t>符合时代需求</a:t>
            </a:r>
            <a:endParaRPr lang="zh-CN" sz="15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/>
          <p:nvPr/>
        </p:nvSpPr>
        <p:spPr bwMode="auto">
          <a:xfrm>
            <a:off x="6119579" y="1552350"/>
            <a:ext cx="56642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sz="1500" b="1"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endParaRPr lang="zh-CN" sz="15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34"/>
          <p:cNvSpPr/>
          <p:nvPr/>
        </p:nvSpPr>
        <p:spPr>
          <a:xfrm rot="5400000">
            <a:off x="4599289" y="1164252"/>
            <a:ext cx="916298" cy="1178413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5380F7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 rot="16200000">
            <a:off x="3197072" y="1140545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false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KSO_Shape"/>
          <p:cNvSpPr/>
          <p:nvPr/>
        </p:nvSpPr>
        <p:spPr bwMode="auto">
          <a:xfrm>
            <a:off x="3517576" y="1507552"/>
            <a:ext cx="553496" cy="470470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008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KSO_Shape"/>
          <p:cNvSpPr/>
          <p:nvPr/>
        </p:nvSpPr>
        <p:spPr bwMode="auto">
          <a:xfrm>
            <a:off x="4077369" y="2558000"/>
            <a:ext cx="520754" cy="521623"/>
          </a:xfrm>
          <a:custGeom>
            <a:avLst/>
            <a:gdLst>
              <a:gd name="T0" fmla="*/ 923363 w 1752600"/>
              <a:gd name="T1" fmla="*/ 1417153 h 1754188"/>
              <a:gd name="T2" fmla="*/ 958587 w 1752600"/>
              <a:gd name="T3" fmla="*/ 1476612 h 1754188"/>
              <a:gd name="T4" fmla="*/ 945181 w 1752600"/>
              <a:gd name="T5" fmla="*/ 1530763 h 1754188"/>
              <a:gd name="T6" fmla="*/ 886299 w 1752600"/>
              <a:gd name="T7" fmla="*/ 1566067 h 1754188"/>
              <a:gd name="T8" fmla="*/ 832675 w 1752600"/>
              <a:gd name="T9" fmla="*/ 1552795 h 1754188"/>
              <a:gd name="T10" fmla="*/ 797714 w 1752600"/>
              <a:gd name="T11" fmla="*/ 1493335 h 1754188"/>
              <a:gd name="T12" fmla="*/ 810857 w 1752600"/>
              <a:gd name="T13" fmla="*/ 1439185 h 1754188"/>
              <a:gd name="T14" fmla="*/ 869739 w 1752600"/>
              <a:gd name="T15" fmla="*/ 1403616 h 1754188"/>
              <a:gd name="T16" fmla="*/ 1526266 w 1752600"/>
              <a:gd name="T17" fmla="*/ 809406 h 1754188"/>
              <a:gd name="T18" fmla="*/ 1561836 w 1752600"/>
              <a:gd name="T19" fmla="*/ 868866 h 1754188"/>
              <a:gd name="T20" fmla="*/ 1548298 w 1752600"/>
              <a:gd name="T21" fmla="*/ 923016 h 1754188"/>
              <a:gd name="T22" fmla="*/ 1488839 w 1752600"/>
              <a:gd name="T23" fmla="*/ 958586 h 1754188"/>
              <a:gd name="T24" fmla="*/ 1434954 w 1752600"/>
              <a:gd name="T25" fmla="*/ 945048 h 1754188"/>
              <a:gd name="T26" fmla="*/ 1399385 w 1752600"/>
              <a:gd name="T27" fmla="*/ 885589 h 1754188"/>
              <a:gd name="T28" fmla="*/ 1412922 w 1752600"/>
              <a:gd name="T29" fmla="*/ 831438 h 1754188"/>
              <a:gd name="T30" fmla="*/ 1472116 w 1752600"/>
              <a:gd name="T31" fmla="*/ 795869 h 1754188"/>
              <a:gd name="T32" fmla="*/ 931422 w 1752600"/>
              <a:gd name="T33" fmla="*/ 210375 h 1754188"/>
              <a:gd name="T34" fmla="*/ 985331 w 1752600"/>
              <a:gd name="T35" fmla="*/ 812351 h 1754188"/>
              <a:gd name="T36" fmla="*/ 997223 w 1752600"/>
              <a:gd name="T37" fmla="*/ 915108 h 1754188"/>
              <a:gd name="T38" fmla="*/ 946749 w 1752600"/>
              <a:gd name="T39" fmla="*/ 982906 h 1754188"/>
              <a:gd name="T40" fmla="*/ 857693 w 1752600"/>
              <a:gd name="T41" fmla="*/ 1003564 h 1754188"/>
              <a:gd name="T42" fmla="*/ 763351 w 1752600"/>
              <a:gd name="T43" fmla="*/ 937354 h 1754188"/>
              <a:gd name="T44" fmla="*/ 353480 w 1752600"/>
              <a:gd name="T45" fmla="*/ 893921 h 1754188"/>
              <a:gd name="T46" fmla="*/ 383342 w 1752600"/>
              <a:gd name="T47" fmla="*/ 820296 h 1754188"/>
              <a:gd name="T48" fmla="*/ 815147 w 1752600"/>
              <a:gd name="T49" fmla="*/ 764945 h 1754188"/>
              <a:gd name="T50" fmla="*/ 858486 w 1752600"/>
              <a:gd name="T51" fmla="*/ 180713 h 1754188"/>
              <a:gd name="T52" fmla="*/ 670516 w 1752600"/>
              <a:gd name="T53" fmla="*/ 152975 h 1754188"/>
              <a:gd name="T54" fmla="*/ 441192 w 1752600"/>
              <a:gd name="T55" fmla="*/ 263340 h 1754188"/>
              <a:gd name="T56" fmla="*/ 263181 w 1752600"/>
              <a:gd name="T57" fmla="*/ 441458 h 1754188"/>
              <a:gd name="T58" fmla="*/ 152883 w 1752600"/>
              <a:gd name="T59" fmla="*/ 670921 h 1754188"/>
              <a:gd name="T60" fmla="*/ 126168 w 1752600"/>
              <a:gd name="T61" fmla="*/ 934791 h 1754188"/>
              <a:gd name="T62" fmla="*/ 190707 w 1752600"/>
              <a:gd name="T63" fmla="*/ 1186485 h 1754188"/>
              <a:gd name="T64" fmla="*/ 332216 w 1752600"/>
              <a:gd name="T65" fmla="*/ 1396099 h 1754188"/>
              <a:gd name="T66" fmla="*/ 534297 w 1752600"/>
              <a:gd name="T67" fmla="*/ 1547221 h 1754188"/>
              <a:gd name="T68" fmla="*/ 780550 w 1752600"/>
              <a:gd name="T69" fmla="*/ 1623709 h 1754188"/>
              <a:gd name="T70" fmla="*/ 1045847 w 1752600"/>
              <a:gd name="T71" fmla="*/ 1610476 h 1754188"/>
              <a:gd name="T72" fmla="*/ 1281255 w 1752600"/>
              <a:gd name="T73" fmla="*/ 1511227 h 1754188"/>
              <a:gd name="T74" fmla="*/ 1467730 w 1752600"/>
              <a:gd name="T75" fmla="*/ 1341578 h 1754188"/>
              <a:gd name="T76" fmla="*/ 1588873 w 1752600"/>
              <a:gd name="T77" fmla="*/ 1118202 h 1754188"/>
              <a:gd name="T78" fmla="*/ 1628019 w 1752600"/>
              <a:gd name="T79" fmla="*/ 857509 h 1754188"/>
              <a:gd name="T80" fmla="*/ 1576176 w 1752600"/>
              <a:gd name="T81" fmla="*/ 601315 h 1754188"/>
              <a:gd name="T82" fmla="*/ 1444718 w 1752600"/>
              <a:gd name="T83" fmla="*/ 384820 h 1754188"/>
              <a:gd name="T84" fmla="*/ 1250573 w 1752600"/>
              <a:gd name="T85" fmla="*/ 224170 h 1754188"/>
              <a:gd name="T86" fmla="*/ 1009345 w 1752600"/>
              <a:gd name="T87" fmla="*/ 136037 h 1754188"/>
              <a:gd name="T88" fmla="*/ 987656 w 1752600"/>
              <a:gd name="T89" fmla="*/ 7146 h 1754188"/>
              <a:gd name="T90" fmla="*/ 1274907 w 1752600"/>
              <a:gd name="T91" fmla="*/ 96337 h 1754188"/>
              <a:gd name="T92" fmla="*/ 1510315 w 1752600"/>
              <a:gd name="T93" fmla="*/ 272074 h 1754188"/>
              <a:gd name="T94" fmla="*/ 1675101 w 1752600"/>
              <a:gd name="T95" fmla="*/ 516358 h 1754188"/>
              <a:gd name="T96" fmla="*/ 1749955 w 1752600"/>
              <a:gd name="T97" fmla="*/ 809605 h 1754188"/>
              <a:gd name="T98" fmla="*/ 1719273 w 1752600"/>
              <a:gd name="T99" fmla="*/ 1116879 h 1754188"/>
              <a:gd name="T100" fmla="*/ 1590724 w 1752600"/>
              <a:gd name="T101" fmla="*/ 1384453 h 1754188"/>
              <a:gd name="T102" fmla="*/ 1383353 w 1752600"/>
              <a:gd name="T103" fmla="*/ 1591949 h 1754188"/>
              <a:gd name="T104" fmla="*/ 1115940 w 1752600"/>
              <a:gd name="T105" fmla="*/ 1720576 h 1754188"/>
              <a:gd name="T106" fmla="*/ 809116 w 1752600"/>
              <a:gd name="T107" fmla="*/ 1751277 h 1754188"/>
              <a:gd name="T108" fmla="*/ 516046 w 1752600"/>
              <a:gd name="T109" fmla="*/ 1676377 h 1754188"/>
              <a:gd name="T110" fmla="*/ 271909 w 1752600"/>
              <a:gd name="T111" fmla="*/ 1511492 h 1754188"/>
              <a:gd name="T112" fmla="*/ 95750 w 1752600"/>
              <a:gd name="T113" fmla="*/ 1275941 h 1754188"/>
              <a:gd name="T114" fmla="*/ 6877 w 1752600"/>
              <a:gd name="T115" fmla="*/ 988782 h 1754188"/>
              <a:gd name="T116" fmla="*/ 22483 w 1752600"/>
              <a:gd name="T117" fmla="*/ 679126 h 1754188"/>
              <a:gd name="T118" fmla="*/ 138071 w 1752600"/>
              <a:gd name="T119" fmla="*/ 404935 h 1754188"/>
              <a:gd name="T120" fmla="*/ 335655 w 1752600"/>
              <a:gd name="T121" fmla="*/ 187117 h 1754188"/>
              <a:gd name="T122" fmla="*/ 595662 w 1752600"/>
              <a:gd name="T123" fmla="*/ 46051 h 1754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2600" h="1754188">
                <a:moveTo>
                  <a:pt x="873945" y="1403350"/>
                </a:moveTo>
                <a:lnTo>
                  <a:pt x="877888" y="1403350"/>
                </a:lnTo>
                <a:lnTo>
                  <a:pt x="882356" y="1403350"/>
                </a:lnTo>
                <a:lnTo>
                  <a:pt x="886299" y="1403616"/>
                </a:lnTo>
                <a:lnTo>
                  <a:pt x="890505" y="1404146"/>
                </a:lnTo>
                <a:lnTo>
                  <a:pt x="894448" y="1404943"/>
                </a:lnTo>
                <a:lnTo>
                  <a:pt x="898128" y="1405739"/>
                </a:lnTo>
                <a:lnTo>
                  <a:pt x="901808" y="1406801"/>
                </a:lnTo>
                <a:lnTo>
                  <a:pt x="906014" y="1408393"/>
                </a:lnTo>
                <a:lnTo>
                  <a:pt x="909432" y="1409455"/>
                </a:lnTo>
                <a:lnTo>
                  <a:pt x="913112" y="1411048"/>
                </a:lnTo>
                <a:lnTo>
                  <a:pt x="916529" y="1412906"/>
                </a:lnTo>
                <a:lnTo>
                  <a:pt x="919946" y="1415030"/>
                </a:lnTo>
                <a:lnTo>
                  <a:pt x="923363" y="1417153"/>
                </a:lnTo>
                <a:lnTo>
                  <a:pt x="929672" y="1421931"/>
                </a:lnTo>
                <a:lnTo>
                  <a:pt x="935192" y="1427240"/>
                </a:lnTo>
                <a:lnTo>
                  <a:pt x="940450" y="1432814"/>
                </a:lnTo>
                <a:lnTo>
                  <a:pt x="945181" y="1439185"/>
                </a:lnTo>
                <a:lnTo>
                  <a:pt x="947284" y="1442636"/>
                </a:lnTo>
                <a:lnTo>
                  <a:pt x="949124" y="1446086"/>
                </a:lnTo>
                <a:lnTo>
                  <a:pt x="951227" y="1449537"/>
                </a:lnTo>
                <a:lnTo>
                  <a:pt x="952804" y="1452988"/>
                </a:lnTo>
                <a:lnTo>
                  <a:pt x="953856" y="1456704"/>
                </a:lnTo>
                <a:lnTo>
                  <a:pt x="955433" y="1460420"/>
                </a:lnTo>
                <a:lnTo>
                  <a:pt x="956484" y="1464667"/>
                </a:lnTo>
                <a:lnTo>
                  <a:pt x="957273" y="1468384"/>
                </a:lnTo>
                <a:lnTo>
                  <a:pt x="958062" y="1472365"/>
                </a:lnTo>
                <a:lnTo>
                  <a:pt x="958587" y="1476612"/>
                </a:lnTo>
                <a:lnTo>
                  <a:pt x="958850" y="1480594"/>
                </a:lnTo>
                <a:lnTo>
                  <a:pt x="958850" y="1485107"/>
                </a:lnTo>
                <a:lnTo>
                  <a:pt x="958850" y="1489088"/>
                </a:lnTo>
                <a:lnTo>
                  <a:pt x="958587" y="1493335"/>
                </a:lnTo>
                <a:lnTo>
                  <a:pt x="958062" y="1497317"/>
                </a:lnTo>
                <a:lnTo>
                  <a:pt x="957273" y="1501299"/>
                </a:lnTo>
                <a:lnTo>
                  <a:pt x="956484" y="1505546"/>
                </a:lnTo>
                <a:lnTo>
                  <a:pt x="955433" y="1509262"/>
                </a:lnTo>
                <a:lnTo>
                  <a:pt x="953856" y="1512978"/>
                </a:lnTo>
                <a:lnTo>
                  <a:pt x="952804" y="1516694"/>
                </a:lnTo>
                <a:lnTo>
                  <a:pt x="951227" y="1520145"/>
                </a:lnTo>
                <a:lnTo>
                  <a:pt x="949124" y="1524127"/>
                </a:lnTo>
                <a:lnTo>
                  <a:pt x="947284" y="1527312"/>
                </a:lnTo>
                <a:lnTo>
                  <a:pt x="945181" y="1530763"/>
                </a:lnTo>
                <a:lnTo>
                  <a:pt x="940450" y="1536868"/>
                </a:lnTo>
                <a:lnTo>
                  <a:pt x="935192" y="1542973"/>
                </a:lnTo>
                <a:lnTo>
                  <a:pt x="929672" y="1548017"/>
                </a:lnTo>
                <a:lnTo>
                  <a:pt x="923363" y="1552795"/>
                </a:lnTo>
                <a:lnTo>
                  <a:pt x="919946" y="1554918"/>
                </a:lnTo>
                <a:lnTo>
                  <a:pt x="916529" y="1556776"/>
                </a:lnTo>
                <a:lnTo>
                  <a:pt x="913112" y="1558634"/>
                </a:lnTo>
                <a:lnTo>
                  <a:pt x="909432" y="1560227"/>
                </a:lnTo>
                <a:lnTo>
                  <a:pt x="906014" y="1561820"/>
                </a:lnTo>
                <a:lnTo>
                  <a:pt x="901808" y="1563147"/>
                </a:lnTo>
                <a:lnTo>
                  <a:pt x="898128" y="1564209"/>
                </a:lnTo>
                <a:lnTo>
                  <a:pt x="894448" y="1565005"/>
                </a:lnTo>
                <a:lnTo>
                  <a:pt x="890505" y="1565801"/>
                </a:lnTo>
                <a:lnTo>
                  <a:pt x="886299" y="1566067"/>
                </a:lnTo>
                <a:lnTo>
                  <a:pt x="882356" y="1566598"/>
                </a:lnTo>
                <a:lnTo>
                  <a:pt x="877888" y="1566863"/>
                </a:lnTo>
                <a:lnTo>
                  <a:pt x="873945" y="1566598"/>
                </a:lnTo>
                <a:lnTo>
                  <a:pt x="869739" y="1566067"/>
                </a:lnTo>
                <a:lnTo>
                  <a:pt x="865796" y="1565801"/>
                </a:lnTo>
                <a:lnTo>
                  <a:pt x="861853" y="1565005"/>
                </a:lnTo>
                <a:lnTo>
                  <a:pt x="857647" y="1564209"/>
                </a:lnTo>
                <a:lnTo>
                  <a:pt x="853967" y="1563147"/>
                </a:lnTo>
                <a:lnTo>
                  <a:pt x="850287" y="1561820"/>
                </a:lnTo>
                <a:lnTo>
                  <a:pt x="846607" y="1560227"/>
                </a:lnTo>
                <a:lnTo>
                  <a:pt x="842664" y="1558634"/>
                </a:lnTo>
                <a:lnTo>
                  <a:pt x="839247" y="1556776"/>
                </a:lnTo>
                <a:lnTo>
                  <a:pt x="835829" y="1554918"/>
                </a:lnTo>
                <a:lnTo>
                  <a:pt x="832675" y="1552795"/>
                </a:lnTo>
                <a:lnTo>
                  <a:pt x="826629" y="1548017"/>
                </a:lnTo>
                <a:lnTo>
                  <a:pt x="820583" y="1542973"/>
                </a:lnTo>
                <a:lnTo>
                  <a:pt x="815589" y="1536868"/>
                </a:lnTo>
                <a:lnTo>
                  <a:pt x="810857" y="1530763"/>
                </a:lnTo>
                <a:lnTo>
                  <a:pt x="808754" y="1527312"/>
                </a:lnTo>
                <a:lnTo>
                  <a:pt x="806914" y="1524127"/>
                </a:lnTo>
                <a:lnTo>
                  <a:pt x="805074" y="1520145"/>
                </a:lnTo>
                <a:lnTo>
                  <a:pt x="803497" y="1516694"/>
                </a:lnTo>
                <a:lnTo>
                  <a:pt x="801920" y="1512978"/>
                </a:lnTo>
                <a:lnTo>
                  <a:pt x="800605" y="1509262"/>
                </a:lnTo>
                <a:lnTo>
                  <a:pt x="799554" y="1505546"/>
                </a:lnTo>
                <a:lnTo>
                  <a:pt x="798765" y="1501299"/>
                </a:lnTo>
                <a:lnTo>
                  <a:pt x="797977" y="1497317"/>
                </a:lnTo>
                <a:lnTo>
                  <a:pt x="797714" y="1493335"/>
                </a:lnTo>
                <a:lnTo>
                  <a:pt x="797188" y="1489088"/>
                </a:lnTo>
                <a:lnTo>
                  <a:pt x="796925" y="1485107"/>
                </a:lnTo>
                <a:lnTo>
                  <a:pt x="797188" y="1480594"/>
                </a:lnTo>
                <a:lnTo>
                  <a:pt x="797714" y="1476612"/>
                </a:lnTo>
                <a:lnTo>
                  <a:pt x="797977" y="1472365"/>
                </a:lnTo>
                <a:lnTo>
                  <a:pt x="798765" y="1468384"/>
                </a:lnTo>
                <a:lnTo>
                  <a:pt x="799554" y="1464667"/>
                </a:lnTo>
                <a:lnTo>
                  <a:pt x="800605" y="1460420"/>
                </a:lnTo>
                <a:lnTo>
                  <a:pt x="801920" y="1456704"/>
                </a:lnTo>
                <a:lnTo>
                  <a:pt x="803497" y="1452988"/>
                </a:lnTo>
                <a:lnTo>
                  <a:pt x="805074" y="1449537"/>
                </a:lnTo>
                <a:lnTo>
                  <a:pt x="806914" y="1446086"/>
                </a:lnTo>
                <a:lnTo>
                  <a:pt x="808754" y="1442636"/>
                </a:lnTo>
                <a:lnTo>
                  <a:pt x="810857" y="1439185"/>
                </a:lnTo>
                <a:lnTo>
                  <a:pt x="815589" y="1432814"/>
                </a:lnTo>
                <a:lnTo>
                  <a:pt x="820583" y="1427240"/>
                </a:lnTo>
                <a:lnTo>
                  <a:pt x="826629" y="1421931"/>
                </a:lnTo>
                <a:lnTo>
                  <a:pt x="832675" y="1417153"/>
                </a:lnTo>
                <a:lnTo>
                  <a:pt x="835829" y="1415030"/>
                </a:lnTo>
                <a:lnTo>
                  <a:pt x="839247" y="1412906"/>
                </a:lnTo>
                <a:lnTo>
                  <a:pt x="842664" y="1411048"/>
                </a:lnTo>
                <a:lnTo>
                  <a:pt x="846607" y="1409455"/>
                </a:lnTo>
                <a:lnTo>
                  <a:pt x="850287" y="1408393"/>
                </a:lnTo>
                <a:lnTo>
                  <a:pt x="853967" y="1406801"/>
                </a:lnTo>
                <a:lnTo>
                  <a:pt x="857647" y="1405739"/>
                </a:lnTo>
                <a:lnTo>
                  <a:pt x="861853" y="1404943"/>
                </a:lnTo>
                <a:lnTo>
                  <a:pt x="865796" y="1404146"/>
                </a:lnTo>
                <a:lnTo>
                  <a:pt x="869739" y="1403616"/>
                </a:lnTo>
                <a:lnTo>
                  <a:pt x="873945" y="1403350"/>
                </a:lnTo>
                <a:close/>
                <a:moveTo>
                  <a:pt x="1480345" y="795338"/>
                </a:moveTo>
                <a:lnTo>
                  <a:pt x="1484857" y="795603"/>
                </a:lnTo>
                <a:lnTo>
                  <a:pt x="1488839" y="795869"/>
                </a:lnTo>
                <a:lnTo>
                  <a:pt x="1493086" y="796134"/>
                </a:lnTo>
                <a:lnTo>
                  <a:pt x="1497068" y="797196"/>
                </a:lnTo>
                <a:lnTo>
                  <a:pt x="1500784" y="797727"/>
                </a:lnTo>
                <a:lnTo>
                  <a:pt x="1505031" y="799054"/>
                </a:lnTo>
                <a:lnTo>
                  <a:pt x="1508747" y="800381"/>
                </a:lnTo>
                <a:lnTo>
                  <a:pt x="1512198" y="801974"/>
                </a:lnTo>
                <a:lnTo>
                  <a:pt x="1515914" y="803567"/>
                </a:lnTo>
                <a:lnTo>
                  <a:pt x="1519365" y="805425"/>
                </a:lnTo>
                <a:lnTo>
                  <a:pt x="1522816" y="807283"/>
                </a:lnTo>
                <a:lnTo>
                  <a:pt x="1526266" y="809406"/>
                </a:lnTo>
                <a:lnTo>
                  <a:pt x="1532637" y="814184"/>
                </a:lnTo>
                <a:lnTo>
                  <a:pt x="1538211" y="819228"/>
                </a:lnTo>
                <a:lnTo>
                  <a:pt x="1543520" y="825068"/>
                </a:lnTo>
                <a:lnTo>
                  <a:pt x="1548298" y="831438"/>
                </a:lnTo>
                <a:lnTo>
                  <a:pt x="1550422" y="834624"/>
                </a:lnTo>
                <a:lnTo>
                  <a:pt x="1552545" y="838074"/>
                </a:lnTo>
                <a:lnTo>
                  <a:pt x="1554403" y="841791"/>
                </a:lnTo>
                <a:lnTo>
                  <a:pt x="1555996" y="845241"/>
                </a:lnTo>
                <a:lnTo>
                  <a:pt x="1557589" y="848958"/>
                </a:lnTo>
                <a:lnTo>
                  <a:pt x="1558650" y="852939"/>
                </a:lnTo>
                <a:lnTo>
                  <a:pt x="1559712" y="856655"/>
                </a:lnTo>
                <a:lnTo>
                  <a:pt x="1560509" y="860637"/>
                </a:lnTo>
                <a:lnTo>
                  <a:pt x="1561305" y="864884"/>
                </a:lnTo>
                <a:lnTo>
                  <a:pt x="1561836" y="868866"/>
                </a:lnTo>
                <a:lnTo>
                  <a:pt x="1562101" y="872847"/>
                </a:lnTo>
                <a:lnTo>
                  <a:pt x="1562101" y="877094"/>
                </a:lnTo>
                <a:lnTo>
                  <a:pt x="1562101" y="881342"/>
                </a:lnTo>
                <a:lnTo>
                  <a:pt x="1561836" y="885589"/>
                </a:lnTo>
                <a:lnTo>
                  <a:pt x="1561305" y="889570"/>
                </a:lnTo>
                <a:lnTo>
                  <a:pt x="1560509" y="893817"/>
                </a:lnTo>
                <a:lnTo>
                  <a:pt x="1559712" y="897534"/>
                </a:lnTo>
                <a:lnTo>
                  <a:pt x="1558650" y="901515"/>
                </a:lnTo>
                <a:lnTo>
                  <a:pt x="1557589" y="905497"/>
                </a:lnTo>
                <a:lnTo>
                  <a:pt x="1555996" y="908948"/>
                </a:lnTo>
                <a:lnTo>
                  <a:pt x="1554403" y="912664"/>
                </a:lnTo>
                <a:lnTo>
                  <a:pt x="1552545" y="916115"/>
                </a:lnTo>
                <a:lnTo>
                  <a:pt x="1550422" y="919565"/>
                </a:lnTo>
                <a:lnTo>
                  <a:pt x="1548298" y="923016"/>
                </a:lnTo>
                <a:lnTo>
                  <a:pt x="1543520" y="929387"/>
                </a:lnTo>
                <a:lnTo>
                  <a:pt x="1538211" y="934961"/>
                </a:lnTo>
                <a:lnTo>
                  <a:pt x="1532637" y="940270"/>
                </a:lnTo>
                <a:lnTo>
                  <a:pt x="1526266" y="945048"/>
                </a:lnTo>
                <a:lnTo>
                  <a:pt x="1522816" y="947171"/>
                </a:lnTo>
                <a:lnTo>
                  <a:pt x="1519365" y="949030"/>
                </a:lnTo>
                <a:lnTo>
                  <a:pt x="1515914" y="950888"/>
                </a:lnTo>
                <a:lnTo>
                  <a:pt x="1512198" y="952480"/>
                </a:lnTo>
                <a:lnTo>
                  <a:pt x="1508747" y="953808"/>
                </a:lnTo>
                <a:lnTo>
                  <a:pt x="1505031" y="955400"/>
                </a:lnTo>
                <a:lnTo>
                  <a:pt x="1500784" y="956197"/>
                </a:lnTo>
                <a:lnTo>
                  <a:pt x="1497068" y="957258"/>
                </a:lnTo>
                <a:lnTo>
                  <a:pt x="1493086" y="957789"/>
                </a:lnTo>
                <a:lnTo>
                  <a:pt x="1488839" y="958586"/>
                </a:lnTo>
                <a:lnTo>
                  <a:pt x="1484857" y="958851"/>
                </a:lnTo>
                <a:lnTo>
                  <a:pt x="1480345" y="958851"/>
                </a:lnTo>
                <a:lnTo>
                  <a:pt x="1476363" y="958851"/>
                </a:lnTo>
                <a:lnTo>
                  <a:pt x="1472116" y="958586"/>
                </a:lnTo>
                <a:lnTo>
                  <a:pt x="1468134" y="957789"/>
                </a:lnTo>
                <a:lnTo>
                  <a:pt x="1464153" y="957258"/>
                </a:lnTo>
                <a:lnTo>
                  <a:pt x="1459906" y="956197"/>
                </a:lnTo>
                <a:lnTo>
                  <a:pt x="1456189" y="955400"/>
                </a:lnTo>
                <a:lnTo>
                  <a:pt x="1452473" y="953808"/>
                </a:lnTo>
                <a:lnTo>
                  <a:pt x="1448757" y="952480"/>
                </a:lnTo>
                <a:lnTo>
                  <a:pt x="1445306" y="950888"/>
                </a:lnTo>
                <a:lnTo>
                  <a:pt x="1441325" y="949030"/>
                </a:lnTo>
                <a:lnTo>
                  <a:pt x="1437874" y="947171"/>
                </a:lnTo>
                <a:lnTo>
                  <a:pt x="1434954" y="945048"/>
                </a:lnTo>
                <a:lnTo>
                  <a:pt x="1428583" y="940270"/>
                </a:lnTo>
                <a:lnTo>
                  <a:pt x="1422478" y="934961"/>
                </a:lnTo>
                <a:lnTo>
                  <a:pt x="1417435" y="929387"/>
                </a:lnTo>
                <a:lnTo>
                  <a:pt x="1412922" y="923016"/>
                </a:lnTo>
                <a:lnTo>
                  <a:pt x="1410533" y="919565"/>
                </a:lnTo>
                <a:lnTo>
                  <a:pt x="1408675" y="916115"/>
                </a:lnTo>
                <a:lnTo>
                  <a:pt x="1406817" y="912664"/>
                </a:lnTo>
                <a:lnTo>
                  <a:pt x="1405224" y="908948"/>
                </a:lnTo>
                <a:lnTo>
                  <a:pt x="1403632" y="905497"/>
                </a:lnTo>
                <a:lnTo>
                  <a:pt x="1402304" y="901515"/>
                </a:lnTo>
                <a:lnTo>
                  <a:pt x="1401243" y="897534"/>
                </a:lnTo>
                <a:lnTo>
                  <a:pt x="1400446" y="893817"/>
                </a:lnTo>
                <a:lnTo>
                  <a:pt x="1399650" y="889570"/>
                </a:lnTo>
                <a:lnTo>
                  <a:pt x="1399385" y="885589"/>
                </a:lnTo>
                <a:lnTo>
                  <a:pt x="1398854" y="881342"/>
                </a:lnTo>
                <a:lnTo>
                  <a:pt x="1398588" y="877094"/>
                </a:lnTo>
                <a:lnTo>
                  <a:pt x="1398854" y="872847"/>
                </a:lnTo>
                <a:lnTo>
                  <a:pt x="1399385" y="868866"/>
                </a:lnTo>
                <a:lnTo>
                  <a:pt x="1399650" y="864884"/>
                </a:lnTo>
                <a:lnTo>
                  <a:pt x="1400446" y="860637"/>
                </a:lnTo>
                <a:lnTo>
                  <a:pt x="1401243" y="856655"/>
                </a:lnTo>
                <a:lnTo>
                  <a:pt x="1402304" y="852939"/>
                </a:lnTo>
                <a:lnTo>
                  <a:pt x="1403632" y="848958"/>
                </a:lnTo>
                <a:lnTo>
                  <a:pt x="1405224" y="845241"/>
                </a:lnTo>
                <a:lnTo>
                  <a:pt x="1406817" y="841791"/>
                </a:lnTo>
                <a:lnTo>
                  <a:pt x="1408675" y="838074"/>
                </a:lnTo>
                <a:lnTo>
                  <a:pt x="1410533" y="834624"/>
                </a:lnTo>
                <a:lnTo>
                  <a:pt x="1412922" y="831438"/>
                </a:lnTo>
                <a:lnTo>
                  <a:pt x="1417435" y="825068"/>
                </a:lnTo>
                <a:lnTo>
                  <a:pt x="1422478" y="819228"/>
                </a:lnTo>
                <a:lnTo>
                  <a:pt x="1428583" y="814184"/>
                </a:lnTo>
                <a:lnTo>
                  <a:pt x="1434954" y="809406"/>
                </a:lnTo>
                <a:lnTo>
                  <a:pt x="1437874" y="807283"/>
                </a:lnTo>
                <a:lnTo>
                  <a:pt x="1441325" y="805425"/>
                </a:lnTo>
                <a:lnTo>
                  <a:pt x="1445306" y="803567"/>
                </a:lnTo>
                <a:lnTo>
                  <a:pt x="1448757" y="801974"/>
                </a:lnTo>
                <a:lnTo>
                  <a:pt x="1452473" y="800381"/>
                </a:lnTo>
                <a:lnTo>
                  <a:pt x="1456189" y="799054"/>
                </a:lnTo>
                <a:lnTo>
                  <a:pt x="1459906" y="797727"/>
                </a:lnTo>
                <a:lnTo>
                  <a:pt x="1464153" y="797196"/>
                </a:lnTo>
                <a:lnTo>
                  <a:pt x="1468134" y="796134"/>
                </a:lnTo>
                <a:lnTo>
                  <a:pt x="1472116" y="795869"/>
                </a:lnTo>
                <a:lnTo>
                  <a:pt x="1476363" y="795603"/>
                </a:lnTo>
                <a:lnTo>
                  <a:pt x="1480345" y="795338"/>
                </a:lnTo>
                <a:close/>
                <a:moveTo>
                  <a:pt x="876984" y="177800"/>
                </a:moveTo>
                <a:lnTo>
                  <a:pt x="883326" y="178065"/>
                </a:lnTo>
                <a:lnTo>
                  <a:pt x="889669" y="179124"/>
                </a:lnTo>
                <a:lnTo>
                  <a:pt x="895482" y="180713"/>
                </a:lnTo>
                <a:lnTo>
                  <a:pt x="901032" y="182832"/>
                </a:lnTo>
                <a:lnTo>
                  <a:pt x="906581" y="185215"/>
                </a:lnTo>
                <a:lnTo>
                  <a:pt x="911867" y="188393"/>
                </a:lnTo>
                <a:lnTo>
                  <a:pt x="916359" y="191836"/>
                </a:lnTo>
                <a:lnTo>
                  <a:pt x="920851" y="196074"/>
                </a:lnTo>
                <a:lnTo>
                  <a:pt x="924815" y="200311"/>
                </a:lnTo>
                <a:lnTo>
                  <a:pt x="928251" y="205078"/>
                </a:lnTo>
                <a:lnTo>
                  <a:pt x="931422" y="210375"/>
                </a:lnTo>
                <a:lnTo>
                  <a:pt x="934065" y="215672"/>
                </a:lnTo>
                <a:lnTo>
                  <a:pt x="936179" y="221498"/>
                </a:lnTo>
                <a:lnTo>
                  <a:pt x="937764" y="227325"/>
                </a:lnTo>
                <a:lnTo>
                  <a:pt x="938821" y="233681"/>
                </a:lnTo>
                <a:lnTo>
                  <a:pt x="939086" y="240037"/>
                </a:lnTo>
                <a:lnTo>
                  <a:pt x="939086" y="766534"/>
                </a:lnTo>
                <a:lnTo>
                  <a:pt x="945956" y="770772"/>
                </a:lnTo>
                <a:lnTo>
                  <a:pt x="952827" y="775539"/>
                </a:lnTo>
                <a:lnTo>
                  <a:pt x="959169" y="780835"/>
                </a:lnTo>
                <a:lnTo>
                  <a:pt x="964983" y="786397"/>
                </a:lnTo>
                <a:lnTo>
                  <a:pt x="971061" y="792488"/>
                </a:lnTo>
                <a:lnTo>
                  <a:pt x="976082" y="798844"/>
                </a:lnTo>
                <a:lnTo>
                  <a:pt x="980839" y="805465"/>
                </a:lnTo>
                <a:lnTo>
                  <a:pt x="985331" y="812351"/>
                </a:lnTo>
                <a:lnTo>
                  <a:pt x="989295" y="819502"/>
                </a:lnTo>
                <a:lnTo>
                  <a:pt x="992995" y="826917"/>
                </a:lnTo>
                <a:lnTo>
                  <a:pt x="995902" y="834862"/>
                </a:lnTo>
                <a:lnTo>
                  <a:pt x="998545" y="843072"/>
                </a:lnTo>
                <a:lnTo>
                  <a:pt x="1000394" y="851282"/>
                </a:lnTo>
                <a:lnTo>
                  <a:pt x="1001980" y="859757"/>
                </a:lnTo>
                <a:lnTo>
                  <a:pt x="1002773" y="868497"/>
                </a:lnTo>
                <a:lnTo>
                  <a:pt x="1003301" y="877236"/>
                </a:lnTo>
                <a:lnTo>
                  <a:pt x="1002773" y="883857"/>
                </a:lnTo>
                <a:lnTo>
                  <a:pt x="1002244" y="889948"/>
                </a:lnTo>
                <a:lnTo>
                  <a:pt x="1001716" y="896569"/>
                </a:lnTo>
                <a:lnTo>
                  <a:pt x="1000394" y="902925"/>
                </a:lnTo>
                <a:lnTo>
                  <a:pt x="999073" y="909017"/>
                </a:lnTo>
                <a:lnTo>
                  <a:pt x="997223" y="915108"/>
                </a:lnTo>
                <a:lnTo>
                  <a:pt x="995373" y="921199"/>
                </a:lnTo>
                <a:lnTo>
                  <a:pt x="993259" y="926761"/>
                </a:lnTo>
                <a:lnTo>
                  <a:pt x="990352" y="932322"/>
                </a:lnTo>
                <a:lnTo>
                  <a:pt x="987445" y="938149"/>
                </a:lnTo>
                <a:lnTo>
                  <a:pt x="984803" y="943446"/>
                </a:lnTo>
                <a:lnTo>
                  <a:pt x="981367" y="948478"/>
                </a:lnTo>
                <a:lnTo>
                  <a:pt x="977932" y="953509"/>
                </a:lnTo>
                <a:lnTo>
                  <a:pt x="973968" y="958541"/>
                </a:lnTo>
                <a:lnTo>
                  <a:pt x="970004" y="962779"/>
                </a:lnTo>
                <a:lnTo>
                  <a:pt x="965512" y="967281"/>
                </a:lnTo>
                <a:lnTo>
                  <a:pt x="961284" y="971783"/>
                </a:lnTo>
                <a:lnTo>
                  <a:pt x="956527" y="975756"/>
                </a:lnTo>
                <a:lnTo>
                  <a:pt x="951770" y="979464"/>
                </a:lnTo>
                <a:lnTo>
                  <a:pt x="946749" y="982906"/>
                </a:lnTo>
                <a:lnTo>
                  <a:pt x="941728" y="986349"/>
                </a:lnTo>
                <a:lnTo>
                  <a:pt x="936443" y="989527"/>
                </a:lnTo>
                <a:lnTo>
                  <a:pt x="930893" y="992441"/>
                </a:lnTo>
                <a:lnTo>
                  <a:pt x="925344" y="994824"/>
                </a:lnTo>
                <a:lnTo>
                  <a:pt x="919530" y="996943"/>
                </a:lnTo>
                <a:lnTo>
                  <a:pt x="913716" y="999062"/>
                </a:lnTo>
                <a:lnTo>
                  <a:pt x="907374" y="1000915"/>
                </a:lnTo>
                <a:lnTo>
                  <a:pt x="901560" y="1001975"/>
                </a:lnTo>
                <a:lnTo>
                  <a:pt x="895218" y="1003299"/>
                </a:lnTo>
                <a:lnTo>
                  <a:pt x="888611" y="1004358"/>
                </a:lnTo>
                <a:lnTo>
                  <a:pt x="882269" y="1004623"/>
                </a:lnTo>
                <a:lnTo>
                  <a:pt x="875663" y="1004888"/>
                </a:lnTo>
                <a:lnTo>
                  <a:pt x="866678" y="1004623"/>
                </a:lnTo>
                <a:lnTo>
                  <a:pt x="857693" y="1003564"/>
                </a:lnTo>
                <a:lnTo>
                  <a:pt x="849236" y="1001975"/>
                </a:lnTo>
                <a:lnTo>
                  <a:pt x="840780" y="999856"/>
                </a:lnTo>
                <a:lnTo>
                  <a:pt x="832324" y="997473"/>
                </a:lnTo>
                <a:lnTo>
                  <a:pt x="824396" y="994030"/>
                </a:lnTo>
                <a:lnTo>
                  <a:pt x="816732" y="990587"/>
                </a:lnTo>
                <a:lnTo>
                  <a:pt x="809333" y="986084"/>
                </a:lnTo>
                <a:lnTo>
                  <a:pt x="802198" y="981317"/>
                </a:lnTo>
                <a:lnTo>
                  <a:pt x="795591" y="976286"/>
                </a:lnTo>
                <a:lnTo>
                  <a:pt x="788984" y="970724"/>
                </a:lnTo>
                <a:lnTo>
                  <a:pt x="783170" y="964633"/>
                </a:lnTo>
                <a:lnTo>
                  <a:pt x="777357" y="958541"/>
                </a:lnTo>
                <a:lnTo>
                  <a:pt x="772600" y="951920"/>
                </a:lnTo>
                <a:lnTo>
                  <a:pt x="767843" y="944770"/>
                </a:lnTo>
                <a:lnTo>
                  <a:pt x="763351" y="937354"/>
                </a:lnTo>
                <a:lnTo>
                  <a:pt x="413204" y="937354"/>
                </a:lnTo>
                <a:lnTo>
                  <a:pt x="406597" y="937090"/>
                </a:lnTo>
                <a:lnTo>
                  <a:pt x="400519" y="936295"/>
                </a:lnTo>
                <a:lnTo>
                  <a:pt x="394705" y="934706"/>
                </a:lnTo>
                <a:lnTo>
                  <a:pt x="388627" y="932322"/>
                </a:lnTo>
                <a:lnTo>
                  <a:pt x="383342" y="929939"/>
                </a:lnTo>
                <a:lnTo>
                  <a:pt x="378321" y="926761"/>
                </a:lnTo>
                <a:lnTo>
                  <a:pt x="373564" y="923053"/>
                </a:lnTo>
                <a:lnTo>
                  <a:pt x="368808" y="919345"/>
                </a:lnTo>
                <a:lnTo>
                  <a:pt x="365108" y="914843"/>
                </a:lnTo>
                <a:lnTo>
                  <a:pt x="361408" y="909811"/>
                </a:lnTo>
                <a:lnTo>
                  <a:pt x="358237" y="904779"/>
                </a:lnTo>
                <a:lnTo>
                  <a:pt x="355859" y="899483"/>
                </a:lnTo>
                <a:lnTo>
                  <a:pt x="353480" y="893921"/>
                </a:lnTo>
                <a:lnTo>
                  <a:pt x="352159" y="887830"/>
                </a:lnTo>
                <a:lnTo>
                  <a:pt x="351102" y="881474"/>
                </a:lnTo>
                <a:lnTo>
                  <a:pt x="350838" y="875382"/>
                </a:lnTo>
                <a:lnTo>
                  <a:pt x="351102" y="868761"/>
                </a:lnTo>
                <a:lnTo>
                  <a:pt x="352159" y="862670"/>
                </a:lnTo>
                <a:lnTo>
                  <a:pt x="353480" y="856844"/>
                </a:lnTo>
                <a:lnTo>
                  <a:pt x="355859" y="850752"/>
                </a:lnTo>
                <a:lnTo>
                  <a:pt x="358237" y="845456"/>
                </a:lnTo>
                <a:lnTo>
                  <a:pt x="361408" y="840424"/>
                </a:lnTo>
                <a:lnTo>
                  <a:pt x="365108" y="835392"/>
                </a:lnTo>
                <a:lnTo>
                  <a:pt x="368808" y="831154"/>
                </a:lnTo>
                <a:lnTo>
                  <a:pt x="373564" y="827447"/>
                </a:lnTo>
                <a:lnTo>
                  <a:pt x="378321" y="823474"/>
                </a:lnTo>
                <a:lnTo>
                  <a:pt x="383342" y="820296"/>
                </a:lnTo>
                <a:lnTo>
                  <a:pt x="388627" y="817913"/>
                </a:lnTo>
                <a:lnTo>
                  <a:pt x="394705" y="815794"/>
                </a:lnTo>
                <a:lnTo>
                  <a:pt x="400519" y="814205"/>
                </a:lnTo>
                <a:lnTo>
                  <a:pt x="406597" y="813146"/>
                </a:lnTo>
                <a:lnTo>
                  <a:pt x="413204" y="812881"/>
                </a:lnTo>
                <a:lnTo>
                  <a:pt x="765465" y="812881"/>
                </a:lnTo>
                <a:lnTo>
                  <a:pt x="770222" y="805730"/>
                </a:lnTo>
                <a:lnTo>
                  <a:pt x="775507" y="798579"/>
                </a:lnTo>
                <a:lnTo>
                  <a:pt x="780792" y="791959"/>
                </a:lnTo>
                <a:lnTo>
                  <a:pt x="786870" y="785602"/>
                </a:lnTo>
                <a:lnTo>
                  <a:pt x="793477" y="779511"/>
                </a:lnTo>
                <a:lnTo>
                  <a:pt x="800348" y="774214"/>
                </a:lnTo>
                <a:lnTo>
                  <a:pt x="807483" y="769183"/>
                </a:lnTo>
                <a:lnTo>
                  <a:pt x="815147" y="764945"/>
                </a:lnTo>
                <a:lnTo>
                  <a:pt x="815147" y="240037"/>
                </a:lnTo>
                <a:lnTo>
                  <a:pt x="815411" y="233681"/>
                </a:lnTo>
                <a:lnTo>
                  <a:pt x="816204" y="227325"/>
                </a:lnTo>
                <a:lnTo>
                  <a:pt x="817789" y="221498"/>
                </a:lnTo>
                <a:lnTo>
                  <a:pt x="819639" y="215672"/>
                </a:lnTo>
                <a:lnTo>
                  <a:pt x="822546" y="210375"/>
                </a:lnTo>
                <a:lnTo>
                  <a:pt x="825717" y="205078"/>
                </a:lnTo>
                <a:lnTo>
                  <a:pt x="829153" y="200311"/>
                </a:lnTo>
                <a:lnTo>
                  <a:pt x="833116" y="196074"/>
                </a:lnTo>
                <a:lnTo>
                  <a:pt x="837609" y="191836"/>
                </a:lnTo>
                <a:lnTo>
                  <a:pt x="842366" y="188393"/>
                </a:lnTo>
                <a:lnTo>
                  <a:pt x="847387" y="185215"/>
                </a:lnTo>
                <a:lnTo>
                  <a:pt x="852936" y="182832"/>
                </a:lnTo>
                <a:lnTo>
                  <a:pt x="858486" y="180713"/>
                </a:lnTo>
                <a:lnTo>
                  <a:pt x="864564" y="179124"/>
                </a:lnTo>
                <a:lnTo>
                  <a:pt x="870642" y="178065"/>
                </a:lnTo>
                <a:lnTo>
                  <a:pt x="876984" y="177800"/>
                </a:lnTo>
                <a:close/>
                <a:moveTo>
                  <a:pt x="856991" y="124392"/>
                </a:moveTo>
                <a:lnTo>
                  <a:pt x="837683" y="125450"/>
                </a:lnTo>
                <a:lnTo>
                  <a:pt x="818374" y="126774"/>
                </a:lnTo>
                <a:lnTo>
                  <a:pt x="799594" y="128362"/>
                </a:lnTo>
                <a:lnTo>
                  <a:pt x="780550" y="130479"/>
                </a:lnTo>
                <a:lnTo>
                  <a:pt x="762034" y="132861"/>
                </a:lnTo>
                <a:lnTo>
                  <a:pt x="743255" y="136037"/>
                </a:lnTo>
                <a:lnTo>
                  <a:pt x="725004" y="139478"/>
                </a:lnTo>
                <a:lnTo>
                  <a:pt x="706489" y="143712"/>
                </a:lnTo>
                <a:lnTo>
                  <a:pt x="688502" y="147947"/>
                </a:lnTo>
                <a:lnTo>
                  <a:pt x="670516" y="152975"/>
                </a:lnTo>
                <a:lnTo>
                  <a:pt x="653059" y="158269"/>
                </a:lnTo>
                <a:lnTo>
                  <a:pt x="635337" y="164091"/>
                </a:lnTo>
                <a:lnTo>
                  <a:pt x="617880" y="169914"/>
                </a:lnTo>
                <a:lnTo>
                  <a:pt x="600687" y="176530"/>
                </a:lnTo>
                <a:lnTo>
                  <a:pt x="583759" y="183412"/>
                </a:lnTo>
                <a:lnTo>
                  <a:pt x="567095" y="191087"/>
                </a:lnTo>
                <a:lnTo>
                  <a:pt x="550432" y="198762"/>
                </a:lnTo>
                <a:lnTo>
                  <a:pt x="534297" y="206967"/>
                </a:lnTo>
                <a:lnTo>
                  <a:pt x="517898" y="215436"/>
                </a:lnTo>
                <a:lnTo>
                  <a:pt x="502292" y="224170"/>
                </a:lnTo>
                <a:lnTo>
                  <a:pt x="486686" y="233698"/>
                </a:lnTo>
                <a:lnTo>
                  <a:pt x="471345" y="242961"/>
                </a:lnTo>
                <a:lnTo>
                  <a:pt x="456268" y="253018"/>
                </a:lnTo>
                <a:lnTo>
                  <a:pt x="441192" y="263340"/>
                </a:lnTo>
                <a:lnTo>
                  <a:pt x="426379" y="274191"/>
                </a:lnTo>
                <a:lnTo>
                  <a:pt x="412361" y="285042"/>
                </a:lnTo>
                <a:lnTo>
                  <a:pt x="398342" y="296423"/>
                </a:lnTo>
                <a:lnTo>
                  <a:pt x="384588" y="308333"/>
                </a:lnTo>
                <a:lnTo>
                  <a:pt x="371098" y="320243"/>
                </a:lnTo>
                <a:lnTo>
                  <a:pt x="357608" y="332417"/>
                </a:lnTo>
                <a:lnTo>
                  <a:pt x="344648" y="344856"/>
                </a:lnTo>
                <a:lnTo>
                  <a:pt x="332216" y="358089"/>
                </a:lnTo>
                <a:lnTo>
                  <a:pt x="319784" y="371323"/>
                </a:lnTo>
                <a:lnTo>
                  <a:pt x="307617" y="384820"/>
                </a:lnTo>
                <a:lnTo>
                  <a:pt x="295979" y="398583"/>
                </a:lnTo>
                <a:lnTo>
                  <a:pt x="284870" y="412610"/>
                </a:lnTo>
                <a:lnTo>
                  <a:pt x="273761" y="427167"/>
                </a:lnTo>
                <a:lnTo>
                  <a:pt x="263181" y="441458"/>
                </a:lnTo>
                <a:lnTo>
                  <a:pt x="252865" y="456544"/>
                </a:lnTo>
                <a:lnTo>
                  <a:pt x="242814" y="471630"/>
                </a:lnTo>
                <a:lnTo>
                  <a:pt x="233027" y="486980"/>
                </a:lnTo>
                <a:lnTo>
                  <a:pt x="224034" y="502596"/>
                </a:lnTo>
                <a:lnTo>
                  <a:pt x="215041" y="518740"/>
                </a:lnTo>
                <a:lnTo>
                  <a:pt x="206577" y="534620"/>
                </a:lnTo>
                <a:lnTo>
                  <a:pt x="198377" y="551029"/>
                </a:lnTo>
                <a:lnTo>
                  <a:pt x="190707" y="567438"/>
                </a:lnTo>
                <a:lnTo>
                  <a:pt x="183301" y="584112"/>
                </a:lnTo>
                <a:lnTo>
                  <a:pt x="176424" y="601315"/>
                </a:lnTo>
                <a:lnTo>
                  <a:pt x="169811" y="618253"/>
                </a:lnTo>
                <a:lnTo>
                  <a:pt x="163992" y="635986"/>
                </a:lnTo>
                <a:lnTo>
                  <a:pt x="157908" y="653454"/>
                </a:lnTo>
                <a:lnTo>
                  <a:pt x="152883" y="670921"/>
                </a:lnTo>
                <a:lnTo>
                  <a:pt x="147857" y="689183"/>
                </a:lnTo>
                <a:lnTo>
                  <a:pt x="143625" y="707180"/>
                </a:lnTo>
                <a:lnTo>
                  <a:pt x="139393" y="725707"/>
                </a:lnTo>
                <a:lnTo>
                  <a:pt x="135955" y="743704"/>
                </a:lnTo>
                <a:lnTo>
                  <a:pt x="132781" y="762495"/>
                </a:lnTo>
                <a:lnTo>
                  <a:pt x="130400" y="781551"/>
                </a:lnTo>
                <a:lnTo>
                  <a:pt x="128019" y="800342"/>
                </a:lnTo>
                <a:lnTo>
                  <a:pt x="126168" y="819133"/>
                </a:lnTo>
                <a:lnTo>
                  <a:pt x="125110" y="838189"/>
                </a:lnTo>
                <a:lnTo>
                  <a:pt x="124316" y="857509"/>
                </a:lnTo>
                <a:lnTo>
                  <a:pt x="124052" y="877094"/>
                </a:lnTo>
                <a:lnTo>
                  <a:pt x="124316" y="896414"/>
                </a:lnTo>
                <a:lnTo>
                  <a:pt x="125110" y="915735"/>
                </a:lnTo>
                <a:lnTo>
                  <a:pt x="126168" y="934791"/>
                </a:lnTo>
                <a:lnTo>
                  <a:pt x="128019" y="953846"/>
                </a:lnTo>
                <a:lnTo>
                  <a:pt x="130400" y="972637"/>
                </a:lnTo>
                <a:lnTo>
                  <a:pt x="132781" y="991428"/>
                </a:lnTo>
                <a:lnTo>
                  <a:pt x="135955" y="1009955"/>
                </a:lnTo>
                <a:lnTo>
                  <a:pt x="139393" y="1028481"/>
                </a:lnTo>
                <a:lnTo>
                  <a:pt x="143625" y="1046743"/>
                </a:lnTo>
                <a:lnTo>
                  <a:pt x="147857" y="1065005"/>
                </a:lnTo>
                <a:lnTo>
                  <a:pt x="152883" y="1082737"/>
                </a:lnTo>
                <a:lnTo>
                  <a:pt x="157908" y="1100734"/>
                </a:lnTo>
                <a:lnTo>
                  <a:pt x="163992" y="1118202"/>
                </a:lnTo>
                <a:lnTo>
                  <a:pt x="169811" y="1135405"/>
                </a:lnTo>
                <a:lnTo>
                  <a:pt x="176424" y="1152608"/>
                </a:lnTo>
                <a:lnTo>
                  <a:pt x="183301" y="1169547"/>
                </a:lnTo>
                <a:lnTo>
                  <a:pt x="190707" y="1186485"/>
                </a:lnTo>
                <a:lnTo>
                  <a:pt x="198377" y="1203159"/>
                </a:lnTo>
                <a:lnTo>
                  <a:pt x="206577" y="1219568"/>
                </a:lnTo>
                <a:lnTo>
                  <a:pt x="215041" y="1235448"/>
                </a:lnTo>
                <a:lnTo>
                  <a:pt x="224034" y="1251592"/>
                </a:lnTo>
                <a:lnTo>
                  <a:pt x="233027" y="1267208"/>
                </a:lnTo>
                <a:lnTo>
                  <a:pt x="242814" y="1282558"/>
                </a:lnTo>
                <a:lnTo>
                  <a:pt x="252865" y="1297644"/>
                </a:lnTo>
                <a:lnTo>
                  <a:pt x="263181" y="1312200"/>
                </a:lnTo>
                <a:lnTo>
                  <a:pt x="273761" y="1327021"/>
                </a:lnTo>
                <a:lnTo>
                  <a:pt x="284870" y="1341578"/>
                </a:lnTo>
                <a:lnTo>
                  <a:pt x="295979" y="1355605"/>
                </a:lnTo>
                <a:lnTo>
                  <a:pt x="307617" y="1369368"/>
                </a:lnTo>
                <a:lnTo>
                  <a:pt x="319784" y="1382865"/>
                </a:lnTo>
                <a:lnTo>
                  <a:pt x="332216" y="1396099"/>
                </a:lnTo>
                <a:lnTo>
                  <a:pt x="344648" y="1408803"/>
                </a:lnTo>
                <a:lnTo>
                  <a:pt x="357608" y="1421771"/>
                </a:lnTo>
                <a:lnTo>
                  <a:pt x="371098" y="1433946"/>
                </a:lnTo>
                <a:lnTo>
                  <a:pt x="384588" y="1445855"/>
                </a:lnTo>
                <a:lnTo>
                  <a:pt x="398342" y="1457501"/>
                </a:lnTo>
                <a:lnTo>
                  <a:pt x="412361" y="1469146"/>
                </a:lnTo>
                <a:lnTo>
                  <a:pt x="426379" y="1479997"/>
                </a:lnTo>
                <a:lnTo>
                  <a:pt x="441192" y="1490848"/>
                </a:lnTo>
                <a:lnTo>
                  <a:pt x="456268" y="1501170"/>
                </a:lnTo>
                <a:lnTo>
                  <a:pt x="471345" y="1511227"/>
                </a:lnTo>
                <a:lnTo>
                  <a:pt x="486686" y="1520490"/>
                </a:lnTo>
                <a:lnTo>
                  <a:pt x="502292" y="1530018"/>
                </a:lnTo>
                <a:lnTo>
                  <a:pt x="517898" y="1538752"/>
                </a:lnTo>
                <a:lnTo>
                  <a:pt x="534297" y="1547221"/>
                </a:lnTo>
                <a:lnTo>
                  <a:pt x="550432" y="1555426"/>
                </a:lnTo>
                <a:lnTo>
                  <a:pt x="567095" y="1563101"/>
                </a:lnTo>
                <a:lnTo>
                  <a:pt x="583759" y="1570512"/>
                </a:lnTo>
                <a:lnTo>
                  <a:pt x="600687" y="1577393"/>
                </a:lnTo>
                <a:lnTo>
                  <a:pt x="617880" y="1583745"/>
                </a:lnTo>
                <a:lnTo>
                  <a:pt x="635337" y="1590097"/>
                </a:lnTo>
                <a:lnTo>
                  <a:pt x="653059" y="1595655"/>
                </a:lnTo>
                <a:lnTo>
                  <a:pt x="670516" y="1601213"/>
                </a:lnTo>
                <a:lnTo>
                  <a:pt x="688502" y="1605712"/>
                </a:lnTo>
                <a:lnTo>
                  <a:pt x="706489" y="1610476"/>
                </a:lnTo>
                <a:lnTo>
                  <a:pt x="725004" y="1614181"/>
                </a:lnTo>
                <a:lnTo>
                  <a:pt x="743255" y="1618151"/>
                </a:lnTo>
                <a:lnTo>
                  <a:pt x="762034" y="1620798"/>
                </a:lnTo>
                <a:lnTo>
                  <a:pt x="780550" y="1623709"/>
                </a:lnTo>
                <a:lnTo>
                  <a:pt x="799594" y="1625826"/>
                </a:lnTo>
                <a:lnTo>
                  <a:pt x="818374" y="1627414"/>
                </a:lnTo>
                <a:lnTo>
                  <a:pt x="837683" y="1628738"/>
                </a:lnTo>
                <a:lnTo>
                  <a:pt x="856991" y="1629267"/>
                </a:lnTo>
                <a:lnTo>
                  <a:pt x="876300" y="1629532"/>
                </a:lnTo>
                <a:lnTo>
                  <a:pt x="895873" y="1629267"/>
                </a:lnTo>
                <a:lnTo>
                  <a:pt x="914918" y="1628738"/>
                </a:lnTo>
                <a:lnTo>
                  <a:pt x="933962" y="1627414"/>
                </a:lnTo>
                <a:lnTo>
                  <a:pt x="953271" y="1625826"/>
                </a:lnTo>
                <a:lnTo>
                  <a:pt x="972050" y="1623709"/>
                </a:lnTo>
                <a:lnTo>
                  <a:pt x="990830" y="1620798"/>
                </a:lnTo>
                <a:lnTo>
                  <a:pt x="1009345" y="1618151"/>
                </a:lnTo>
                <a:lnTo>
                  <a:pt x="1027861" y="1614181"/>
                </a:lnTo>
                <a:lnTo>
                  <a:pt x="1045847" y="1610476"/>
                </a:lnTo>
                <a:lnTo>
                  <a:pt x="1064098" y="1605712"/>
                </a:lnTo>
                <a:lnTo>
                  <a:pt x="1082084" y="1601213"/>
                </a:lnTo>
                <a:lnTo>
                  <a:pt x="1099806" y="1595655"/>
                </a:lnTo>
                <a:lnTo>
                  <a:pt x="1117263" y="1590097"/>
                </a:lnTo>
                <a:lnTo>
                  <a:pt x="1134720" y="1583745"/>
                </a:lnTo>
                <a:lnTo>
                  <a:pt x="1151913" y="1577393"/>
                </a:lnTo>
                <a:lnTo>
                  <a:pt x="1168841" y="1570512"/>
                </a:lnTo>
                <a:lnTo>
                  <a:pt x="1185769" y="1563101"/>
                </a:lnTo>
                <a:lnTo>
                  <a:pt x="1201904" y="1555426"/>
                </a:lnTo>
                <a:lnTo>
                  <a:pt x="1218568" y="1547221"/>
                </a:lnTo>
                <a:lnTo>
                  <a:pt x="1234702" y="1538752"/>
                </a:lnTo>
                <a:lnTo>
                  <a:pt x="1250573" y="1530018"/>
                </a:lnTo>
                <a:lnTo>
                  <a:pt x="1265914" y="1520490"/>
                </a:lnTo>
                <a:lnTo>
                  <a:pt x="1281255" y="1511227"/>
                </a:lnTo>
                <a:lnTo>
                  <a:pt x="1296596" y="1501170"/>
                </a:lnTo>
                <a:lnTo>
                  <a:pt x="1311408" y="1490848"/>
                </a:lnTo>
                <a:lnTo>
                  <a:pt x="1325956" y="1479997"/>
                </a:lnTo>
                <a:lnTo>
                  <a:pt x="1340504" y="1469146"/>
                </a:lnTo>
                <a:lnTo>
                  <a:pt x="1354522" y="1457501"/>
                </a:lnTo>
                <a:lnTo>
                  <a:pt x="1368277" y="1445855"/>
                </a:lnTo>
                <a:lnTo>
                  <a:pt x="1381766" y="1433946"/>
                </a:lnTo>
                <a:lnTo>
                  <a:pt x="1394991" y="1421771"/>
                </a:lnTo>
                <a:lnTo>
                  <a:pt x="1407952" y="1408803"/>
                </a:lnTo>
                <a:lnTo>
                  <a:pt x="1420384" y="1396099"/>
                </a:lnTo>
                <a:lnTo>
                  <a:pt x="1432815" y="1382865"/>
                </a:lnTo>
                <a:lnTo>
                  <a:pt x="1444718" y="1369368"/>
                </a:lnTo>
                <a:lnTo>
                  <a:pt x="1456356" y="1355605"/>
                </a:lnTo>
                <a:lnTo>
                  <a:pt x="1467730" y="1341578"/>
                </a:lnTo>
                <a:lnTo>
                  <a:pt x="1479104" y="1327021"/>
                </a:lnTo>
                <a:lnTo>
                  <a:pt x="1489684" y="1312200"/>
                </a:lnTo>
                <a:lnTo>
                  <a:pt x="1499735" y="1297644"/>
                </a:lnTo>
                <a:lnTo>
                  <a:pt x="1509786" y="1282558"/>
                </a:lnTo>
                <a:lnTo>
                  <a:pt x="1519308" y="1267208"/>
                </a:lnTo>
                <a:lnTo>
                  <a:pt x="1528830" y="1251592"/>
                </a:lnTo>
                <a:lnTo>
                  <a:pt x="1537559" y="1235448"/>
                </a:lnTo>
                <a:lnTo>
                  <a:pt x="1546023" y="1219568"/>
                </a:lnTo>
                <a:lnTo>
                  <a:pt x="1554223" y="1203159"/>
                </a:lnTo>
                <a:lnTo>
                  <a:pt x="1561893" y="1186485"/>
                </a:lnTo>
                <a:lnTo>
                  <a:pt x="1569299" y="1169547"/>
                </a:lnTo>
                <a:lnTo>
                  <a:pt x="1576176" y="1152608"/>
                </a:lnTo>
                <a:lnTo>
                  <a:pt x="1582789" y="1135405"/>
                </a:lnTo>
                <a:lnTo>
                  <a:pt x="1588873" y="1118202"/>
                </a:lnTo>
                <a:lnTo>
                  <a:pt x="1594692" y="1100734"/>
                </a:lnTo>
                <a:lnTo>
                  <a:pt x="1599982" y="1082737"/>
                </a:lnTo>
                <a:lnTo>
                  <a:pt x="1604743" y="1065005"/>
                </a:lnTo>
                <a:lnTo>
                  <a:pt x="1608975" y="1046743"/>
                </a:lnTo>
                <a:lnTo>
                  <a:pt x="1613207" y="1028481"/>
                </a:lnTo>
                <a:lnTo>
                  <a:pt x="1616645" y="1009955"/>
                </a:lnTo>
                <a:lnTo>
                  <a:pt x="1619555" y="991428"/>
                </a:lnTo>
                <a:lnTo>
                  <a:pt x="1622464" y="972637"/>
                </a:lnTo>
                <a:lnTo>
                  <a:pt x="1624581" y="953846"/>
                </a:lnTo>
                <a:lnTo>
                  <a:pt x="1626168" y="934791"/>
                </a:lnTo>
                <a:lnTo>
                  <a:pt x="1627490" y="915735"/>
                </a:lnTo>
                <a:lnTo>
                  <a:pt x="1628019" y="896414"/>
                </a:lnTo>
                <a:lnTo>
                  <a:pt x="1628548" y="877094"/>
                </a:lnTo>
                <a:lnTo>
                  <a:pt x="1628019" y="857509"/>
                </a:lnTo>
                <a:lnTo>
                  <a:pt x="1627490" y="838189"/>
                </a:lnTo>
                <a:lnTo>
                  <a:pt x="1626168" y="819133"/>
                </a:lnTo>
                <a:lnTo>
                  <a:pt x="1624581" y="800342"/>
                </a:lnTo>
                <a:lnTo>
                  <a:pt x="1622464" y="781551"/>
                </a:lnTo>
                <a:lnTo>
                  <a:pt x="1619555" y="762495"/>
                </a:lnTo>
                <a:lnTo>
                  <a:pt x="1616645" y="743704"/>
                </a:lnTo>
                <a:lnTo>
                  <a:pt x="1613207" y="725707"/>
                </a:lnTo>
                <a:lnTo>
                  <a:pt x="1608975" y="707180"/>
                </a:lnTo>
                <a:lnTo>
                  <a:pt x="1604743" y="689183"/>
                </a:lnTo>
                <a:lnTo>
                  <a:pt x="1599982" y="670921"/>
                </a:lnTo>
                <a:lnTo>
                  <a:pt x="1594692" y="653454"/>
                </a:lnTo>
                <a:lnTo>
                  <a:pt x="1588873" y="635986"/>
                </a:lnTo>
                <a:lnTo>
                  <a:pt x="1582789" y="618253"/>
                </a:lnTo>
                <a:lnTo>
                  <a:pt x="1576176" y="601315"/>
                </a:lnTo>
                <a:lnTo>
                  <a:pt x="1569299" y="584112"/>
                </a:lnTo>
                <a:lnTo>
                  <a:pt x="1561893" y="567438"/>
                </a:lnTo>
                <a:lnTo>
                  <a:pt x="1554223" y="551029"/>
                </a:lnTo>
                <a:lnTo>
                  <a:pt x="1546023" y="534620"/>
                </a:lnTo>
                <a:lnTo>
                  <a:pt x="1537559" y="518740"/>
                </a:lnTo>
                <a:lnTo>
                  <a:pt x="1528830" y="502596"/>
                </a:lnTo>
                <a:lnTo>
                  <a:pt x="1519308" y="486980"/>
                </a:lnTo>
                <a:lnTo>
                  <a:pt x="1509786" y="471630"/>
                </a:lnTo>
                <a:lnTo>
                  <a:pt x="1499735" y="456544"/>
                </a:lnTo>
                <a:lnTo>
                  <a:pt x="1489684" y="441458"/>
                </a:lnTo>
                <a:lnTo>
                  <a:pt x="1479104" y="427167"/>
                </a:lnTo>
                <a:lnTo>
                  <a:pt x="1467730" y="412610"/>
                </a:lnTo>
                <a:lnTo>
                  <a:pt x="1456356" y="398583"/>
                </a:lnTo>
                <a:lnTo>
                  <a:pt x="1444718" y="384820"/>
                </a:lnTo>
                <a:lnTo>
                  <a:pt x="1432815" y="371323"/>
                </a:lnTo>
                <a:lnTo>
                  <a:pt x="1420384" y="358089"/>
                </a:lnTo>
                <a:lnTo>
                  <a:pt x="1407952" y="344856"/>
                </a:lnTo>
                <a:lnTo>
                  <a:pt x="1394991" y="332417"/>
                </a:lnTo>
                <a:lnTo>
                  <a:pt x="1381766" y="320243"/>
                </a:lnTo>
                <a:lnTo>
                  <a:pt x="1368277" y="308333"/>
                </a:lnTo>
                <a:lnTo>
                  <a:pt x="1354522" y="296423"/>
                </a:lnTo>
                <a:lnTo>
                  <a:pt x="1340504" y="285042"/>
                </a:lnTo>
                <a:lnTo>
                  <a:pt x="1325956" y="274191"/>
                </a:lnTo>
                <a:lnTo>
                  <a:pt x="1311408" y="263340"/>
                </a:lnTo>
                <a:lnTo>
                  <a:pt x="1296596" y="253018"/>
                </a:lnTo>
                <a:lnTo>
                  <a:pt x="1281255" y="242961"/>
                </a:lnTo>
                <a:lnTo>
                  <a:pt x="1265914" y="233698"/>
                </a:lnTo>
                <a:lnTo>
                  <a:pt x="1250573" y="224170"/>
                </a:lnTo>
                <a:lnTo>
                  <a:pt x="1234702" y="215436"/>
                </a:lnTo>
                <a:lnTo>
                  <a:pt x="1218568" y="206967"/>
                </a:lnTo>
                <a:lnTo>
                  <a:pt x="1201904" y="198762"/>
                </a:lnTo>
                <a:lnTo>
                  <a:pt x="1185769" y="191087"/>
                </a:lnTo>
                <a:lnTo>
                  <a:pt x="1168841" y="183412"/>
                </a:lnTo>
                <a:lnTo>
                  <a:pt x="1151913" y="176530"/>
                </a:lnTo>
                <a:lnTo>
                  <a:pt x="1134720" y="169914"/>
                </a:lnTo>
                <a:lnTo>
                  <a:pt x="1117263" y="164091"/>
                </a:lnTo>
                <a:lnTo>
                  <a:pt x="1099806" y="158269"/>
                </a:lnTo>
                <a:lnTo>
                  <a:pt x="1082084" y="152975"/>
                </a:lnTo>
                <a:lnTo>
                  <a:pt x="1064098" y="147947"/>
                </a:lnTo>
                <a:lnTo>
                  <a:pt x="1045847" y="143712"/>
                </a:lnTo>
                <a:lnTo>
                  <a:pt x="1027861" y="139478"/>
                </a:lnTo>
                <a:lnTo>
                  <a:pt x="1009345" y="136037"/>
                </a:lnTo>
                <a:lnTo>
                  <a:pt x="990830" y="132861"/>
                </a:lnTo>
                <a:lnTo>
                  <a:pt x="972050" y="130479"/>
                </a:lnTo>
                <a:lnTo>
                  <a:pt x="953271" y="128362"/>
                </a:lnTo>
                <a:lnTo>
                  <a:pt x="933962" y="126774"/>
                </a:lnTo>
                <a:lnTo>
                  <a:pt x="914918" y="125450"/>
                </a:lnTo>
                <a:lnTo>
                  <a:pt x="895873" y="124392"/>
                </a:lnTo>
                <a:lnTo>
                  <a:pt x="876300" y="124392"/>
                </a:lnTo>
                <a:lnTo>
                  <a:pt x="856991" y="124392"/>
                </a:lnTo>
                <a:close/>
                <a:moveTo>
                  <a:pt x="876300" y="0"/>
                </a:moveTo>
                <a:lnTo>
                  <a:pt x="899048" y="265"/>
                </a:lnTo>
                <a:lnTo>
                  <a:pt x="921266" y="1323"/>
                </a:lnTo>
                <a:lnTo>
                  <a:pt x="943749" y="2382"/>
                </a:lnTo>
                <a:lnTo>
                  <a:pt x="965702" y="4764"/>
                </a:lnTo>
                <a:lnTo>
                  <a:pt x="987656" y="7146"/>
                </a:lnTo>
                <a:lnTo>
                  <a:pt x="1009610" y="10057"/>
                </a:lnTo>
                <a:lnTo>
                  <a:pt x="1031299" y="13763"/>
                </a:lnTo>
                <a:lnTo>
                  <a:pt x="1052724" y="17997"/>
                </a:lnTo>
                <a:lnTo>
                  <a:pt x="1074149" y="22496"/>
                </a:lnTo>
                <a:lnTo>
                  <a:pt x="1095045" y="27525"/>
                </a:lnTo>
                <a:lnTo>
                  <a:pt x="1115940" y="33348"/>
                </a:lnTo>
                <a:lnTo>
                  <a:pt x="1136572" y="39435"/>
                </a:lnTo>
                <a:lnTo>
                  <a:pt x="1157203" y="46051"/>
                </a:lnTo>
                <a:lnTo>
                  <a:pt x="1177305" y="53197"/>
                </a:lnTo>
                <a:lnTo>
                  <a:pt x="1197407" y="60873"/>
                </a:lnTo>
                <a:lnTo>
                  <a:pt x="1216981" y="69077"/>
                </a:lnTo>
                <a:lnTo>
                  <a:pt x="1236818" y="77811"/>
                </a:lnTo>
                <a:lnTo>
                  <a:pt x="1255863" y="86545"/>
                </a:lnTo>
                <a:lnTo>
                  <a:pt x="1274907" y="96337"/>
                </a:lnTo>
                <a:lnTo>
                  <a:pt x="1293687" y="105865"/>
                </a:lnTo>
                <a:lnTo>
                  <a:pt x="1312202" y="116452"/>
                </a:lnTo>
                <a:lnTo>
                  <a:pt x="1330453" y="127303"/>
                </a:lnTo>
                <a:lnTo>
                  <a:pt x="1348439" y="138154"/>
                </a:lnTo>
                <a:lnTo>
                  <a:pt x="1365896" y="149799"/>
                </a:lnTo>
                <a:lnTo>
                  <a:pt x="1383353" y="162239"/>
                </a:lnTo>
                <a:lnTo>
                  <a:pt x="1400282" y="174413"/>
                </a:lnTo>
                <a:lnTo>
                  <a:pt x="1416945" y="187117"/>
                </a:lnTo>
                <a:lnTo>
                  <a:pt x="1433609" y="200615"/>
                </a:lnTo>
                <a:lnTo>
                  <a:pt x="1449479" y="214113"/>
                </a:lnTo>
                <a:lnTo>
                  <a:pt x="1465085" y="228404"/>
                </a:lnTo>
                <a:lnTo>
                  <a:pt x="1480426" y="242432"/>
                </a:lnTo>
                <a:lnTo>
                  <a:pt x="1495503" y="257253"/>
                </a:lnTo>
                <a:lnTo>
                  <a:pt x="1510315" y="272074"/>
                </a:lnTo>
                <a:lnTo>
                  <a:pt x="1524863" y="287424"/>
                </a:lnTo>
                <a:lnTo>
                  <a:pt x="1538881" y="303569"/>
                </a:lnTo>
                <a:lnTo>
                  <a:pt x="1552371" y="319449"/>
                </a:lnTo>
                <a:lnTo>
                  <a:pt x="1565596" y="335858"/>
                </a:lnTo>
                <a:lnTo>
                  <a:pt x="1578292" y="352796"/>
                </a:lnTo>
                <a:lnTo>
                  <a:pt x="1590724" y="369735"/>
                </a:lnTo>
                <a:lnTo>
                  <a:pt x="1602627" y="386938"/>
                </a:lnTo>
                <a:lnTo>
                  <a:pt x="1614265" y="404935"/>
                </a:lnTo>
                <a:lnTo>
                  <a:pt x="1625639" y="422667"/>
                </a:lnTo>
                <a:lnTo>
                  <a:pt x="1636219" y="440929"/>
                </a:lnTo>
                <a:lnTo>
                  <a:pt x="1646534" y="459455"/>
                </a:lnTo>
                <a:lnTo>
                  <a:pt x="1656585" y="478247"/>
                </a:lnTo>
                <a:lnTo>
                  <a:pt x="1666108" y="497038"/>
                </a:lnTo>
                <a:lnTo>
                  <a:pt x="1675101" y="516358"/>
                </a:lnTo>
                <a:lnTo>
                  <a:pt x="1683565" y="535943"/>
                </a:lnTo>
                <a:lnTo>
                  <a:pt x="1691764" y="555528"/>
                </a:lnTo>
                <a:lnTo>
                  <a:pt x="1699170" y="575643"/>
                </a:lnTo>
                <a:lnTo>
                  <a:pt x="1706577" y="596022"/>
                </a:lnTo>
                <a:lnTo>
                  <a:pt x="1712925" y="616401"/>
                </a:lnTo>
                <a:lnTo>
                  <a:pt x="1719273" y="637309"/>
                </a:lnTo>
                <a:lnTo>
                  <a:pt x="1725092" y="658218"/>
                </a:lnTo>
                <a:lnTo>
                  <a:pt x="1730382" y="679126"/>
                </a:lnTo>
                <a:lnTo>
                  <a:pt x="1734614" y="700564"/>
                </a:lnTo>
                <a:lnTo>
                  <a:pt x="1739111" y="721737"/>
                </a:lnTo>
                <a:lnTo>
                  <a:pt x="1742549" y="743439"/>
                </a:lnTo>
                <a:lnTo>
                  <a:pt x="1745723" y="765406"/>
                </a:lnTo>
                <a:lnTo>
                  <a:pt x="1748104" y="787373"/>
                </a:lnTo>
                <a:lnTo>
                  <a:pt x="1749955" y="809605"/>
                </a:lnTo>
                <a:lnTo>
                  <a:pt x="1751542" y="831837"/>
                </a:lnTo>
                <a:lnTo>
                  <a:pt x="1752336" y="854598"/>
                </a:lnTo>
                <a:lnTo>
                  <a:pt x="1752600" y="877094"/>
                </a:lnTo>
                <a:lnTo>
                  <a:pt x="1752336" y="899590"/>
                </a:lnTo>
                <a:lnTo>
                  <a:pt x="1751542" y="922351"/>
                </a:lnTo>
                <a:lnTo>
                  <a:pt x="1749955" y="944583"/>
                </a:lnTo>
                <a:lnTo>
                  <a:pt x="1748104" y="966550"/>
                </a:lnTo>
                <a:lnTo>
                  <a:pt x="1745723" y="988782"/>
                </a:lnTo>
                <a:lnTo>
                  <a:pt x="1742549" y="1010220"/>
                </a:lnTo>
                <a:lnTo>
                  <a:pt x="1739111" y="1031922"/>
                </a:lnTo>
                <a:lnTo>
                  <a:pt x="1734614" y="1053624"/>
                </a:lnTo>
                <a:lnTo>
                  <a:pt x="1730382" y="1075062"/>
                </a:lnTo>
                <a:lnTo>
                  <a:pt x="1725092" y="1095970"/>
                </a:lnTo>
                <a:lnTo>
                  <a:pt x="1719273" y="1116879"/>
                </a:lnTo>
                <a:lnTo>
                  <a:pt x="1712925" y="1137523"/>
                </a:lnTo>
                <a:lnTo>
                  <a:pt x="1706577" y="1157902"/>
                </a:lnTo>
                <a:lnTo>
                  <a:pt x="1699170" y="1178016"/>
                </a:lnTo>
                <a:lnTo>
                  <a:pt x="1691764" y="1198130"/>
                </a:lnTo>
                <a:lnTo>
                  <a:pt x="1683565" y="1217980"/>
                </a:lnTo>
                <a:lnTo>
                  <a:pt x="1675101" y="1237565"/>
                </a:lnTo>
                <a:lnTo>
                  <a:pt x="1666108" y="1256886"/>
                </a:lnTo>
                <a:lnTo>
                  <a:pt x="1656585" y="1275941"/>
                </a:lnTo>
                <a:lnTo>
                  <a:pt x="1646534" y="1294733"/>
                </a:lnTo>
                <a:lnTo>
                  <a:pt x="1636219" y="1313259"/>
                </a:lnTo>
                <a:lnTo>
                  <a:pt x="1625639" y="1331521"/>
                </a:lnTo>
                <a:lnTo>
                  <a:pt x="1614265" y="1349253"/>
                </a:lnTo>
                <a:lnTo>
                  <a:pt x="1602627" y="1366986"/>
                </a:lnTo>
                <a:lnTo>
                  <a:pt x="1590724" y="1384453"/>
                </a:lnTo>
                <a:lnTo>
                  <a:pt x="1578292" y="1401392"/>
                </a:lnTo>
                <a:lnTo>
                  <a:pt x="1565596" y="1418066"/>
                </a:lnTo>
                <a:lnTo>
                  <a:pt x="1552371" y="1434475"/>
                </a:lnTo>
                <a:lnTo>
                  <a:pt x="1538881" y="1450619"/>
                </a:lnTo>
                <a:lnTo>
                  <a:pt x="1524863" y="1466234"/>
                </a:lnTo>
                <a:lnTo>
                  <a:pt x="1510315" y="1481585"/>
                </a:lnTo>
                <a:lnTo>
                  <a:pt x="1495503" y="1496671"/>
                </a:lnTo>
                <a:lnTo>
                  <a:pt x="1480426" y="1511492"/>
                </a:lnTo>
                <a:lnTo>
                  <a:pt x="1465085" y="1525784"/>
                </a:lnTo>
                <a:lnTo>
                  <a:pt x="1449479" y="1540075"/>
                </a:lnTo>
                <a:lnTo>
                  <a:pt x="1433609" y="1553573"/>
                </a:lnTo>
                <a:lnTo>
                  <a:pt x="1416945" y="1566542"/>
                </a:lnTo>
                <a:lnTo>
                  <a:pt x="1400282" y="1579510"/>
                </a:lnTo>
                <a:lnTo>
                  <a:pt x="1383353" y="1591949"/>
                </a:lnTo>
                <a:lnTo>
                  <a:pt x="1365896" y="1603859"/>
                </a:lnTo>
                <a:lnTo>
                  <a:pt x="1348439" y="1615505"/>
                </a:lnTo>
                <a:lnTo>
                  <a:pt x="1330453" y="1626885"/>
                </a:lnTo>
                <a:lnTo>
                  <a:pt x="1312202" y="1637472"/>
                </a:lnTo>
                <a:lnTo>
                  <a:pt x="1293687" y="1647793"/>
                </a:lnTo>
                <a:lnTo>
                  <a:pt x="1274907" y="1657851"/>
                </a:lnTo>
                <a:lnTo>
                  <a:pt x="1255863" y="1667379"/>
                </a:lnTo>
                <a:lnTo>
                  <a:pt x="1236818" y="1676377"/>
                </a:lnTo>
                <a:lnTo>
                  <a:pt x="1216981" y="1684846"/>
                </a:lnTo>
                <a:lnTo>
                  <a:pt x="1197407" y="1693051"/>
                </a:lnTo>
                <a:lnTo>
                  <a:pt x="1177305" y="1700726"/>
                </a:lnTo>
                <a:lnTo>
                  <a:pt x="1157203" y="1707607"/>
                </a:lnTo>
                <a:lnTo>
                  <a:pt x="1136572" y="1714753"/>
                </a:lnTo>
                <a:lnTo>
                  <a:pt x="1115940" y="1720576"/>
                </a:lnTo>
                <a:lnTo>
                  <a:pt x="1095045" y="1726134"/>
                </a:lnTo>
                <a:lnTo>
                  <a:pt x="1074149" y="1731427"/>
                </a:lnTo>
                <a:lnTo>
                  <a:pt x="1052724" y="1736191"/>
                </a:lnTo>
                <a:lnTo>
                  <a:pt x="1031299" y="1740426"/>
                </a:lnTo>
                <a:lnTo>
                  <a:pt x="1009610" y="1743866"/>
                </a:lnTo>
                <a:lnTo>
                  <a:pt x="987656" y="1747042"/>
                </a:lnTo>
                <a:lnTo>
                  <a:pt x="965702" y="1749424"/>
                </a:lnTo>
                <a:lnTo>
                  <a:pt x="943749" y="1751277"/>
                </a:lnTo>
                <a:lnTo>
                  <a:pt x="921266" y="1752865"/>
                </a:lnTo>
                <a:lnTo>
                  <a:pt x="899048" y="1753923"/>
                </a:lnTo>
                <a:lnTo>
                  <a:pt x="876300" y="1754188"/>
                </a:lnTo>
                <a:lnTo>
                  <a:pt x="853817" y="1753923"/>
                </a:lnTo>
                <a:lnTo>
                  <a:pt x="831335" y="1752865"/>
                </a:lnTo>
                <a:lnTo>
                  <a:pt x="809116" y="1751277"/>
                </a:lnTo>
                <a:lnTo>
                  <a:pt x="786898" y="1749424"/>
                </a:lnTo>
                <a:lnTo>
                  <a:pt x="764944" y="1747042"/>
                </a:lnTo>
                <a:lnTo>
                  <a:pt x="742990" y="1743866"/>
                </a:lnTo>
                <a:lnTo>
                  <a:pt x="721301" y="1740426"/>
                </a:lnTo>
                <a:lnTo>
                  <a:pt x="699876" y="1736191"/>
                </a:lnTo>
                <a:lnTo>
                  <a:pt x="678716" y="1731427"/>
                </a:lnTo>
                <a:lnTo>
                  <a:pt x="657820" y="1726134"/>
                </a:lnTo>
                <a:lnTo>
                  <a:pt x="636660" y="1720576"/>
                </a:lnTo>
                <a:lnTo>
                  <a:pt x="616028" y="1714753"/>
                </a:lnTo>
                <a:lnTo>
                  <a:pt x="595662" y="1707607"/>
                </a:lnTo>
                <a:lnTo>
                  <a:pt x="575295" y="1700726"/>
                </a:lnTo>
                <a:lnTo>
                  <a:pt x="555193" y="1693051"/>
                </a:lnTo>
                <a:lnTo>
                  <a:pt x="535619" y="1684846"/>
                </a:lnTo>
                <a:lnTo>
                  <a:pt x="516046" y="1676377"/>
                </a:lnTo>
                <a:lnTo>
                  <a:pt x="496737" y="1667379"/>
                </a:lnTo>
                <a:lnTo>
                  <a:pt x="477958" y="1657851"/>
                </a:lnTo>
                <a:lnTo>
                  <a:pt x="458913" y="1647793"/>
                </a:lnTo>
                <a:lnTo>
                  <a:pt x="440663" y="1637472"/>
                </a:lnTo>
                <a:lnTo>
                  <a:pt x="422412" y="1626885"/>
                </a:lnTo>
                <a:lnTo>
                  <a:pt x="404161" y="1615505"/>
                </a:lnTo>
                <a:lnTo>
                  <a:pt x="386704" y="1603859"/>
                </a:lnTo>
                <a:lnTo>
                  <a:pt x="369511" y="1591949"/>
                </a:lnTo>
                <a:lnTo>
                  <a:pt x="352318" y="1579510"/>
                </a:lnTo>
                <a:lnTo>
                  <a:pt x="335655" y="1566542"/>
                </a:lnTo>
                <a:lnTo>
                  <a:pt x="319255" y="1553573"/>
                </a:lnTo>
                <a:lnTo>
                  <a:pt x="303121" y="1540075"/>
                </a:lnTo>
                <a:lnTo>
                  <a:pt x="287251" y="1525784"/>
                </a:lnTo>
                <a:lnTo>
                  <a:pt x="271909" y="1511492"/>
                </a:lnTo>
                <a:lnTo>
                  <a:pt x="256833" y="1496671"/>
                </a:lnTo>
                <a:lnTo>
                  <a:pt x="242285" y="1481585"/>
                </a:lnTo>
                <a:lnTo>
                  <a:pt x="227737" y="1466234"/>
                </a:lnTo>
                <a:lnTo>
                  <a:pt x="213983" y="1450619"/>
                </a:lnTo>
                <a:lnTo>
                  <a:pt x="200229" y="1434475"/>
                </a:lnTo>
                <a:lnTo>
                  <a:pt x="187004" y="1418066"/>
                </a:lnTo>
                <a:lnTo>
                  <a:pt x="174308" y="1401392"/>
                </a:lnTo>
                <a:lnTo>
                  <a:pt x="161876" y="1384453"/>
                </a:lnTo>
                <a:lnTo>
                  <a:pt x="149709" y="1366986"/>
                </a:lnTo>
                <a:lnTo>
                  <a:pt x="138071" y="1349253"/>
                </a:lnTo>
                <a:lnTo>
                  <a:pt x="126961" y="1331521"/>
                </a:lnTo>
                <a:lnTo>
                  <a:pt x="116117" y="1313259"/>
                </a:lnTo>
                <a:lnTo>
                  <a:pt x="105801" y="1294733"/>
                </a:lnTo>
                <a:lnTo>
                  <a:pt x="95750" y="1275941"/>
                </a:lnTo>
                <a:lnTo>
                  <a:pt x="86492" y="1256886"/>
                </a:lnTo>
                <a:lnTo>
                  <a:pt x="77499" y="1237565"/>
                </a:lnTo>
                <a:lnTo>
                  <a:pt x="69035" y="1217980"/>
                </a:lnTo>
                <a:lnTo>
                  <a:pt x="60836" y="1198130"/>
                </a:lnTo>
                <a:lnTo>
                  <a:pt x="53165" y="1178016"/>
                </a:lnTo>
                <a:lnTo>
                  <a:pt x="46023" y="1157902"/>
                </a:lnTo>
                <a:lnTo>
                  <a:pt x="39411" y="1137523"/>
                </a:lnTo>
                <a:lnTo>
                  <a:pt x="33327" y="1116879"/>
                </a:lnTo>
                <a:lnTo>
                  <a:pt x="27508" y="1095970"/>
                </a:lnTo>
                <a:lnTo>
                  <a:pt x="22483" y="1075062"/>
                </a:lnTo>
                <a:lnTo>
                  <a:pt x="17721" y="1053624"/>
                </a:lnTo>
                <a:lnTo>
                  <a:pt x="13754" y="1031922"/>
                </a:lnTo>
                <a:lnTo>
                  <a:pt x="10051" y="1010220"/>
                </a:lnTo>
                <a:lnTo>
                  <a:pt x="6877" y="988782"/>
                </a:lnTo>
                <a:lnTo>
                  <a:pt x="4496" y="966550"/>
                </a:lnTo>
                <a:lnTo>
                  <a:pt x="2380" y="944583"/>
                </a:lnTo>
                <a:lnTo>
                  <a:pt x="1322" y="922351"/>
                </a:lnTo>
                <a:lnTo>
                  <a:pt x="264" y="899590"/>
                </a:lnTo>
                <a:lnTo>
                  <a:pt x="0" y="877094"/>
                </a:lnTo>
                <a:lnTo>
                  <a:pt x="264" y="854598"/>
                </a:lnTo>
                <a:lnTo>
                  <a:pt x="1322" y="831837"/>
                </a:lnTo>
                <a:lnTo>
                  <a:pt x="2380" y="809605"/>
                </a:lnTo>
                <a:lnTo>
                  <a:pt x="4496" y="787373"/>
                </a:lnTo>
                <a:lnTo>
                  <a:pt x="6877" y="765406"/>
                </a:lnTo>
                <a:lnTo>
                  <a:pt x="10051" y="743439"/>
                </a:lnTo>
                <a:lnTo>
                  <a:pt x="13754" y="721737"/>
                </a:lnTo>
                <a:lnTo>
                  <a:pt x="17721" y="700564"/>
                </a:lnTo>
                <a:lnTo>
                  <a:pt x="22483" y="679126"/>
                </a:lnTo>
                <a:lnTo>
                  <a:pt x="27508" y="658218"/>
                </a:lnTo>
                <a:lnTo>
                  <a:pt x="33327" y="637309"/>
                </a:lnTo>
                <a:lnTo>
                  <a:pt x="39411" y="616401"/>
                </a:lnTo>
                <a:lnTo>
                  <a:pt x="46023" y="596022"/>
                </a:lnTo>
                <a:lnTo>
                  <a:pt x="53165" y="575643"/>
                </a:lnTo>
                <a:lnTo>
                  <a:pt x="60836" y="555528"/>
                </a:lnTo>
                <a:lnTo>
                  <a:pt x="69035" y="535943"/>
                </a:lnTo>
                <a:lnTo>
                  <a:pt x="77499" y="516358"/>
                </a:lnTo>
                <a:lnTo>
                  <a:pt x="86492" y="497038"/>
                </a:lnTo>
                <a:lnTo>
                  <a:pt x="95750" y="478247"/>
                </a:lnTo>
                <a:lnTo>
                  <a:pt x="105801" y="459455"/>
                </a:lnTo>
                <a:lnTo>
                  <a:pt x="116117" y="440929"/>
                </a:lnTo>
                <a:lnTo>
                  <a:pt x="126961" y="422667"/>
                </a:lnTo>
                <a:lnTo>
                  <a:pt x="138071" y="404935"/>
                </a:lnTo>
                <a:lnTo>
                  <a:pt x="149709" y="386938"/>
                </a:lnTo>
                <a:lnTo>
                  <a:pt x="161876" y="369735"/>
                </a:lnTo>
                <a:lnTo>
                  <a:pt x="174308" y="352796"/>
                </a:lnTo>
                <a:lnTo>
                  <a:pt x="187004" y="335858"/>
                </a:lnTo>
                <a:lnTo>
                  <a:pt x="200229" y="319449"/>
                </a:lnTo>
                <a:lnTo>
                  <a:pt x="213983" y="303569"/>
                </a:lnTo>
                <a:lnTo>
                  <a:pt x="227737" y="287424"/>
                </a:lnTo>
                <a:lnTo>
                  <a:pt x="242285" y="272074"/>
                </a:lnTo>
                <a:lnTo>
                  <a:pt x="256833" y="257253"/>
                </a:lnTo>
                <a:lnTo>
                  <a:pt x="271909" y="242432"/>
                </a:lnTo>
                <a:lnTo>
                  <a:pt x="287251" y="228404"/>
                </a:lnTo>
                <a:lnTo>
                  <a:pt x="303121" y="214113"/>
                </a:lnTo>
                <a:lnTo>
                  <a:pt x="319255" y="200615"/>
                </a:lnTo>
                <a:lnTo>
                  <a:pt x="335655" y="187117"/>
                </a:lnTo>
                <a:lnTo>
                  <a:pt x="352318" y="174413"/>
                </a:lnTo>
                <a:lnTo>
                  <a:pt x="369511" y="162239"/>
                </a:lnTo>
                <a:lnTo>
                  <a:pt x="386704" y="149799"/>
                </a:lnTo>
                <a:lnTo>
                  <a:pt x="404161" y="138154"/>
                </a:lnTo>
                <a:lnTo>
                  <a:pt x="422412" y="127303"/>
                </a:lnTo>
                <a:lnTo>
                  <a:pt x="440663" y="116452"/>
                </a:lnTo>
                <a:lnTo>
                  <a:pt x="458913" y="105865"/>
                </a:lnTo>
                <a:lnTo>
                  <a:pt x="477958" y="96337"/>
                </a:lnTo>
                <a:lnTo>
                  <a:pt x="496737" y="86545"/>
                </a:lnTo>
                <a:lnTo>
                  <a:pt x="516046" y="77811"/>
                </a:lnTo>
                <a:lnTo>
                  <a:pt x="535619" y="69077"/>
                </a:lnTo>
                <a:lnTo>
                  <a:pt x="555193" y="60873"/>
                </a:lnTo>
                <a:lnTo>
                  <a:pt x="575295" y="53197"/>
                </a:lnTo>
                <a:lnTo>
                  <a:pt x="595662" y="46051"/>
                </a:lnTo>
                <a:lnTo>
                  <a:pt x="616028" y="39435"/>
                </a:lnTo>
                <a:lnTo>
                  <a:pt x="636660" y="33348"/>
                </a:lnTo>
                <a:lnTo>
                  <a:pt x="657820" y="27525"/>
                </a:lnTo>
                <a:lnTo>
                  <a:pt x="678716" y="22496"/>
                </a:lnTo>
                <a:lnTo>
                  <a:pt x="699876" y="17997"/>
                </a:lnTo>
                <a:lnTo>
                  <a:pt x="721301" y="13763"/>
                </a:lnTo>
                <a:lnTo>
                  <a:pt x="742990" y="10057"/>
                </a:lnTo>
                <a:lnTo>
                  <a:pt x="764944" y="7146"/>
                </a:lnTo>
                <a:lnTo>
                  <a:pt x="786898" y="4764"/>
                </a:lnTo>
                <a:lnTo>
                  <a:pt x="809116" y="2382"/>
                </a:lnTo>
                <a:lnTo>
                  <a:pt x="831335" y="1323"/>
                </a:lnTo>
                <a:lnTo>
                  <a:pt x="853817" y="265"/>
                </a:lnTo>
                <a:lnTo>
                  <a:pt x="876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KSO_Shape"/>
          <p:cNvSpPr/>
          <p:nvPr/>
        </p:nvSpPr>
        <p:spPr bwMode="auto">
          <a:xfrm>
            <a:off x="3512505" y="3667391"/>
            <a:ext cx="517292" cy="445733"/>
          </a:xfrm>
          <a:custGeom>
            <a:avLst/>
            <a:gdLst>
              <a:gd name="T0" fmla="*/ 838518 w 3856038"/>
              <a:gd name="T1" fmla="*/ 3035936 h 3319463"/>
              <a:gd name="T2" fmla="*/ 807086 w 3856038"/>
              <a:gd name="T3" fmla="*/ 3078481 h 3319463"/>
              <a:gd name="T4" fmla="*/ 345758 w 3856038"/>
              <a:gd name="T5" fmla="*/ 3083244 h 3319463"/>
              <a:gd name="T6" fmla="*/ 306705 w 3856038"/>
              <a:gd name="T7" fmla="*/ 3047684 h 3319463"/>
              <a:gd name="T8" fmla="*/ 1938189 w 3856038"/>
              <a:gd name="T9" fmla="*/ 1874411 h 3319463"/>
              <a:gd name="T10" fmla="*/ 2032113 w 3856038"/>
              <a:gd name="T11" fmla="*/ 1927728 h 3319463"/>
              <a:gd name="T12" fmla="*/ 2127625 w 3856038"/>
              <a:gd name="T13" fmla="*/ 1936931 h 3319463"/>
              <a:gd name="T14" fmla="*/ 2209174 w 3856038"/>
              <a:gd name="T15" fmla="*/ 1913446 h 3319463"/>
              <a:gd name="T16" fmla="*/ 2208222 w 3856038"/>
              <a:gd name="T17" fmla="*/ 3063251 h 3319463"/>
              <a:gd name="T18" fmla="*/ 2159673 w 3856038"/>
              <a:gd name="T19" fmla="*/ 3086101 h 3319463"/>
              <a:gd name="T20" fmla="*/ 1703060 w 3856038"/>
              <a:gd name="T21" fmla="*/ 3067694 h 3319463"/>
              <a:gd name="T22" fmla="*/ 1684338 w 3856038"/>
              <a:gd name="T23" fmla="*/ 1620838 h 3319463"/>
              <a:gd name="T24" fmla="*/ 1517659 w 3856038"/>
              <a:gd name="T25" fmla="*/ 3063249 h 3319463"/>
              <a:gd name="T26" fmla="*/ 1469110 w 3856038"/>
              <a:gd name="T27" fmla="*/ 3086100 h 3319463"/>
              <a:gd name="T28" fmla="*/ 1012179 w 3856038"/>
              <a:gd name="T29" fmla="*/ 3067693 h 3319463"/>
              <a:gd name="T30" fmla="*/ 993775 w 3856038"/>
              <a:gd name="T31" fmla="*/ 2030516 h 3319463"/>
              <a:gd name="T32" fmla="*/ 2903512 w 3856038"/>
              <a:gd name="T33" fmla="*/ 3058483 h 3319463"/>
              <a:gd name="T34" fmla="*/ 2858002 w 3856038"/>
              <a:gd name="T35" fmla="*/ 3085784 h 3319463"/>
              <a:gd name="T36" fmla="*/ 2397814 w 3856038"/>
              <a:gd name="T37" fmla="*/ 3071816 h 3319463"/>
              <a:gd name="T38" fmla="*/ 2374900 w 3856038"/>
              <a:gd name="T39" fmla="*/ 3023247 h 3319463"/>
              <a:gd name="T40" fmla="*/ 3393565 w 3856038"/>
              <a:gd name="T41" fmla="*/ 829618 h 3319463"/>
              <a:gd name="T42" fmla="*/ 3441797 w 3856038"/>
              <a:gd name="T43" fmla="*/ 916284 h 3319463"/>
              <a:gd name="T44" fmla="*/ 3518904 w 3856038"/>
              <a:gd name="T45" fmla="*/ 976601 h 3319463"/>
              <a:gd name="T46" fmla="*/ 3605213 w 3856038"/>
              <a:gd name="T47" fmla="*/ 3023244 h 3319463"/>
              <a:gd name="T48" fmla="*/ 3582367 w 3856038"/>
              <a:gd name="T49" fmla="*/ 3071815 h 3319463"/>
              <a:gd name="T50" fmla="*/ 3123532 w 3856038"/>
              <a:gd name="T51" fmla="*/ 3085783 h 3319463"/>
              <a:gd name="T52" fmla="*/ 3077839 w 3856038"/>
              <a:gd name="T53" fmla="*/ 3058481 h 3319463"/>
              <a:gd name="T54" fmla="*/ 3032368 w 3856038"/>
              <a:gd name="T55" fmla="*/ 0 h 3319463"/>
              <a:gd name="T56" fmla="*/ 3669057 w 3856038"/>
              <a:gd name="T57" fmla="*/ 6984 h 3319463"/>
              <a:gd name="T58" fmla="*/ 3714445 w 3856038"/>
              <a:gd name="T59" fmla="*/ 35552 h 3319463"/>
              <a:gd name="T60" fmla="*/ 3742692 w 3856038"/>
              <a:gd name="T61" fmla="*/ 80308 h 3319463"/>
              <a:gd name="T62" fmla="*/ 3749358 w 3856038"/>
              <a:gd name="T63" fmla="*/ 717377 h 3319463"/>
              <a:gd name="T64" fmla="*/ 3735075 w 3856038"/>
              <a:gd name="T65" fmla="*/ 769117 h 3319463"/>
              <a:gd name="T66" fmla="*/ 3700797 w 3856038"/>
              <a:gd name="T67" fmla="*/ 808795 h 3319463"/>
              <a:gd name="T68" fmla="*/ 3652870 w 3856038"/>
              <a:gd name="T69" fmla="*/ 830698 h 3319463"/>
              <a:gd name="T70" fmla="*/ 3597644 w 3856038"/>
              <a:gd name="T71" fmla="*/ 829110 h 3319463"/>
              <a:gd name="T72" fmla="*/ 3550670 w 3856038"/>
              <a:gd name="T73" fmla="*/ 804986 h 3319463"/>
              <a:gd name="T74" fmla="*/ 3518296 w 3856038"/>
              <a:gd name="T75" fmla="*/ 764039 h 3319463"/>
              <a:gd name="T76" fmla="*/ 3506552 w 3856038"/>
              <a:gd name="T77" fmla="*/ 711346 h 3319463"/>
              <a:gd name="T78" fmla="*/ 2155095 w 3856038"/>
              <a:gd name="T79" fmla="*/ 1756621 h 3319463"/>
              <a:gd name="T80" fmla="*/ 2103678 w 3856038"/>
              <a:gd name="T81" fmla="*/ 1768049 h 3319463"/>
              <a:gd name="T82" fmla="*/ 2052577 w 3856038"/>
              <a:gd name="T83" fmla="*/ 1756621 h 3319463"/>
              <a:gd name="T84" fmla="*/ 207257 w 3856038"/>
              <a:gd name="T85" fmla="*/ 2594619 h 3319463"/>
              <a:gd name="T86" fmla="*/ 161553 w 3856038"/>
              <a:gd name="T87" fmla="*/ 2623505 h 3319463"/>
              <a:gd name="T88" fmla="*/ 109818 w 3856038"/>
              <a:gd name="T89" fmla="*/ 2629853 h 3319463"/>
              <a:gd name="T90" fmla="*/ 59670 w 3856038"/>
              <a:gd name="T91" fmla="*/ 2613665 h 3319463"/>
              <a:gd name="T92" fmla="*/ 19996 w 3856038"/>
              <a:gd name="T93" fmla="*/ 2575574 h 3319463"/>
              <a:gd name="T94" fmla="*/ 952 w 3856038"/>
              <a:gd name="T95" fmla="*/ 2526056 h 3319463"/>
              <a:gd name="T96" fmla="*/ 5078 w 3856038"/>
              <a:gd name="T97" fmla="*/ 2473998 h 3319463"/>
              <a:gd name="T98" fmla="*/ 31105 w 3856038"/>
              <a:gd name="T99" fmla="*/ 2427337 h 3319463"/>
              <a:gd name="T100" fmla="*/ 1492697 w 3856038"/>
              <a:gd name="T101" fmla="*/ 975760 h 3319463"/>
              <a:gd name="T102" fmla="*/ 1543797 w 3856038"/>
              <a:gd name="T103" fmla="*/ 964333 h 3319463"/>
              <a:gd name="T104" fmla="*/ 1595215 w 3856038"/>
              <a:gd name="T105" fmla="*/ 975760 h 3319463"/>
              <a:gd name="T106" fmla="*/ 3334526 w 3856038"/>
              <a:gd name="T107" fmla="*/ 243464 h 3319463"/>
              <a:gd name="T108" fmla="*/ 2991107 w 3856038"/>
              <a:gd name="T109" fmla="*/ 233624 h 3319463"/>
              <a:gd name="T110" fmla="*/ 2948576 w 3856038"/>
              <a:gd name="T111" fmla="*/ 203151 h 3319463"/>
              <a:gd name="T112" fmla="*/ 2922550 w 3856038"/>
              <a:gd name="T113" fmla="*/ 157760 h 3319463"/>
              <a:gd name="T114" fmla="*/ 2918424 w 3856038"/>
              <a:gd name="T115" fmla="*/ 102845 h 3319463"/>
              <a:gd name="T116" fmla="*/ 2937468 w 3856038"/>
              <a:gd name="T117" fmla="*/ 53645 h 3319463"/>
              <a:gd name="T118" fmla="*/ 2975555 w 3856038"/>
              <a:gd name="T119" fmla="*/ 17459 h 3319463"/>
              <a:gd name="T120" fmla="*/ 3026338 w 3856038"/>
              <a:gd name="T121" fmla="*/ 318 h 3319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56038" h="3319463">
                <a:moveTo>
                  <a:pt x="50800" y="3187700"/>
                </a:moveTo>
                <a:lnTo>
                  <a:pt x="3856038" y="3187700"/>
                </a:lnTo>
                <a:lnTo>
                  <a:pt x="3856038" y="3319463"/>
                </a:lnTo>
                <a:lnTo>
                  <a:pt x="50800" y="3319463"/>
                </a:lnTo>
                <a:lnTo>
                  <a:pt x="50800" y="3187700"/>
                </a:lnTo>
                <a:close/>
                <a:moveTo>
                  <a:pt x="839788" y="2182813"/>
                </a:moveTo>
                <a:lnTo>
                  <a:pt x="839788" y="3023236"/>
                </a:lnTo>
                <a:lnTo>
                  <a:pt x="839471" y="3029586"/>
                </a:lnTo>
                <a:lnTo>
                  <a:pt x="838518" y="3035936"/>
                </a:lnTo>
                <a:lnTo>
                  <a:pt x="837248" y="3041969"/>
                </a:lnTo>
                <a:lnTo>
                  <a:pt x="834708" y="3047684"/>
                </a:lnTo>
                <a:lnTo>
                  <a:pt x="832486" y="3053399"/>
                </a:lnTo>
                <a:lnTo>
                  <a:pt x="829311" y="3058479"/>
                </a:lnTo>
                <a:lnTo>
                  <a:pt x="825501" y="3063241"/>
                </a:lnTo>
                <a:lnTo>
                  <a:pt x="821373" y="3067686"/>
                </a:lnTo>
                <a:lnTo>
                  <a:pt x="816928" y="3071814"/>
                </a:lnTo>
                <a:lnTo>
                  <a:pt x="812166" y="3075306"/>
                </a:lnTo>
                <a:lnTo>
                  <a:pt x="807086" y="3078481"/>
                </a:lnTo>
                <a:lnTo>
                  <a:pt x="801688" y="3081339"/>
                </a:lnTo>
                <a:lnTo>
                  <a:pt x="795656" y="3083244"/>
                </a:lnTo>
                <a:lnTo>
                  <a:pt x="789623" y="3084831"/>
                </a:lnTo>
                <a:lnTo>
                  <a:pt x="783591" y="3085784"/>
                </a:lnTo>
                <a:lnTo>
                  <a:pt x="777241" y="3086101"/>
                </a:lnTo>
                <a:lnTo>
                  <a:pt x="364173" y="3086101"/>
                </a:lnTo>
                <a:lnTo>
                  <a:pt x="357823" y="3085784"/>
                </a:lnTo>
                <a:lnTo>
                  <a:pt x="351473" y="3084831"/>
                </a:lnTo>
                <a:lnTo>
                  <a:pt x="345758" y="3083244"/>
                </a:lnTo>
                <a:lnTo>
                  <a:pt x="339725" y="3081339"/>
                </a:lnTo>
                <a:lnTo>
                  <a:pt x="334328" y="3078481"/>
                </a:lnTo>
                <a:lnTo>
                  <a:pt x="329248" y="3075306"/>
                </a:lnTo>
                <a:lnTo>
                  <a:pt x="324485" y="3071814"/>
                </a:lnTo>
                <a:lnTo>
                  <a:pt x="320040" y="3067686"/>
                </a:lnTo>
                <a:lnTo>
                  <a:pt x="315595" y="3063241"/>
                </a:lnTo>
                <a:lnTo>
                  <a:pt x="312103" y="3058479"/>
                </a:lnTo>
                <a:lnTo>
                  <a:pt x="308928" y="3053399"/>
                </a:lnTo>
                <a:lnTo>
                  <a:pt x="306705" y="3047684"/>
                </a:lnTo>
                <a:lnTo>
                  <a:pt x="304165" y="3041969"/>
                </a:lnTo>
                <a:lnTo>
                  <a:pt x="302578" y="3035936"/>
                </a:lnTo>
                <a:lnTo>
                  <a:pt x="301943" y="3029586"/>
                </a:lnTo>
                <a:lnTo>
                  <a:pt x="301625" y="3023236"/>
                </a:lnTo>
                <a:lnTo>
                  <a:pt x="301625" y="2721293"/>
                </a:lnTo>
                <a:lnTo>
                  <a:pt x="839788" y="2182813"/>
                </a:lnTo>
                <a:close/>
                <a:moveTo>
                  <a:pt x="1684338" y="1620838"/>
                </a:moveTo>
                <a:lnTo>
                  <a:pt x="1929304" y="1865842"/>
                </a:lnTo>
                <a:lnTo>
                  <a:pt x="1938189" y="1874411"/>
                </a:lnTo>
                <a:lnTo>
                  <a:pt x="1947708" y="1882345"/>
                </a:lnTo>
                <a:lnTo>
                  <a:pt x="1957227" y="1889644"/>
                </a:lnTo>
                <a:lnTo>
                  <a:pt x="1967064" y="1896944"/>
                </a:lnTo>
                <a:lnTo>
                  <a:pt x="1977218" y="1903291"/>
                </a:lnTo>
                <a:lnTo>
                  <a:pt x="1987690" y="1909003"/>
                </a:lnTo>
                <a:lnTo>
                  <a:pt x="1998478" y="1914716"/>
                </a:lnTo>
                <a:lnTo>
                  <a:pt x="2009267" y="1919476"/>
                </a:lnTo>
                <a:lnTo>
                  <a:pt x="2020690" y="1923602"/>
                </a:lnTo>
                <a:lnTo>
                  <a:pt x="2032113" y="1927728"/>
                </a:lnTo>
                <a:lnTo>
                  <a:pt x="2043537" y="1930901"/>
                </a:lnTo>
                <a:lnTo>
                  <a:pt x="2055277" y="1933440"/>
                </a:lnTo>
                <a:lnTo>
                  <a:pt x="2067335" y="1935344"/>
                </a:lnTo>
                <a:lnTo>
                  <a:pt x="2079393" y="1936931"/>
                </a:lnTo>
                <a:lnTo>
                  <a:pt x="2091768" y="1937883"/>
                </a:lnTo>
                <a:lnTo>
                  <a:pt x="2103826" y="1938201"/>
                </a:lnTo>
                <a:lnTo>
                  <a:pt x="2111759" y="1937883"/>
                </a:lnTo>
                <a:lnTo>
                  <a:pt x="2119692" y="1937566"/>
                </a:lnTo>
                <a:lnTo>
                  <a:pt x="2127625" y="1936931"/>
                </a:lnTo>
                <a:lnTo>
                  <a:pt x="2135240" y="1935979"/>
                </a:lnTo>
                <a:lnTo>
                  <a:pt x="2142856" y="1934710"/>
                </a:lnTo>
                <a:lnTo>
                  <a:pt x="2150788" y="1933440"/>
                </a:lnTo>
                <a:lnTo>
                  <a:pt x="2158404" y="1931536"/>
                </a:lnTo>
                <a:lnTo>
                  <a:pt x="2165702" y="1929949"/>
                </a:lnTo>
                <a:lnTo>
                  <a:pt x="2173318" y="1927728"/>
                </a:lnTo>
                <a:lnTo>
                  <a:pt x="2180299" y="1925189"/>
                </a:lnTo>
                <a:lnTo>
                  <a:pt x="2194895" y="1919794"/>
                </a:lnTo>
                <a:lnTo>
                  <a:pt x="2209174" y="1913446"/>
                </a:lnTo>
                <a:lnTo>
                  <a:pt x="2222501" y="1906782"/>
                </a:lnTo>
                <a:lnTo>
                  <a:pt x="2222501" y="3023263"/>
                </a:lnTo>
                <a:lnTo>
                  <a:pt x="2222501" y="3029611"/>
                </a:lnTo>
                <a:lnTo>
                  <a:pt x="2221232" y="3035958"/>
                </a:lnTo>
                <a:lnTo>
                  <a:pt x="2219645" y="3041988"/>
                </a:lnTo>
                <a:lnTo>
                  <a:pt x="2217742" y="3047700"/>
                </a:lnTo>
                <a:lnTo>
                  <a:pt x="2214886" y="3053413"/>
                </a:lnTo>
                <a:lnTo>
                  <a:pt x="2211713" y="3058491"/>
                </a:lnTo>
                <a:lnTo>
                  <a:pt x="2208222" y="3063251"/>
                </a:lnTo>
                <a:lnTo>
                  <a:pt x="2204414" y="3067694"/>
                </a:lnTo>
                <a:lnTo>
                  <a:pt x="2199655" y="3071820"/>
                </a:lnTo>
                <a:lnTo>
                  <a:pt x="2194895" y="3075311"/>
                </a:lnTo>
                <a:lnTo>
                  <a:pt x="2189818" y="3078484"/>
                </a:lnTo>
                <a:lnTo>
                  <a:pt x="2184424" y="3081341"/>
                </a:lnTo>
                <a:lnTo>
                  <a:pt x="2178712" y="3083245"/>
                </a:lnTo>
                <a:lnTo>
                  <a:pt x="2172366" y="3084832"/>
                </a:lnTo>
                <a:lnTo>
                  <a:pt x="2166654" y="3085784"/>
                </a:lnTo>
                <a:lnTo>
                  <a:pt x="2159673" y="3086101"/>
                </a:lnTo>
                <a:lnTo>
                  <a:pt x="1747166" y="3086101"/>
                </a:lnTo>
                <a:lnTo>
                  <a:pt x="1740820" y="3085784"/>
                </a:lnTo>
                <a:lnTo>
                  <a:pt x="1734474" y="3084832"/>
                </a:lnTo>
                <a:lnTo>
                  <a:pt x="1728445" y="3083245"/>
                </a:lnTo>
                <a:lnTo>
                  <a:pt x="1723050" y="3081341"/>
                </a:lnTo>
                <a:lnTo>
                  <a:pt x="1717656" y="3078484"/>
                </a:lnTo>
                <a:lnTo>
                  <a:pt x="1712579" y="3075311"/>
                </a:lnTo>
                <a:lnTo>
                  <a:pt x="1707185" y="3071820"/>
                </a:lnTo>
                <a:lnTo>
                  <a:pt x="1703060" y="3067694"/>
                </a:lnTo>
                <a:lnTo>
                  <a:pt x="1698935" y="3063251"/>
                </a:lnTo>
                <a:lnTo>
                  <a:pt x="1695444" y="3058491"/>
                </a:lnTo>
                <a:lnTo>
                  <a:pt x="1692271" y="3053413"/>
                </a:lnTo>
                <a:lnTo>
                  <a:pt x="1689415" y="3047700"/>
                </a:lnTo>
                <a:lnTo>
                  <a:pt x="1687511" y="3041988"/>
                </a:lnTo>
                <a:lnTo>
                  <a:pt x="1685925" y="3035958"/>
                </a:lnTo>
                <a:lnTo>
                  <a:pt x="1684973" y="3029611"/>
                </a:lnTo>
                <a:lnTo>
                  <a:pt x="1684338" y="3023263"/>
                </a:lnTo>
                <a:lnTo>
                  <a:pt x="1684338" y="1620838"/>
                </a:lnTo>
                <a:close/>
                <a:moveTo>
                  <a:pt x="1531938" y="1492251"/>
                </a:moveTo>
                <a:lnTo>
                  <a:pt x="1531938" y="3023260"/>
                </a:lnTo>
                <a:lnTo>
                  <a:pt x="1531304" y="3029608"/>
                </a:lnTo>
                <a:lnTo>
                  <a:pt x="1530669" y="3035955"/>
                </a:lnTo>
                <a:lnTo>
                  <a:pt x="1529082" y="3041985"/>
                </a:lnTo>
                <a:lnTo>
                  <a:pt x="1527178" y="3047698"/>
                </a:lnTo>
                <a:lnTo>
                  <a:pt x="1524323" y="3053411"/>
                </a:lnTo>
                <a:lnTo>
                  <a:pt x="1521150" y="3058489"/>
                </a:lnTo>
                <a:lnTo>
                  <a:pt x="1517659" y="3063249"/>
                </a:lnTo>
                <a:lnTo>
                  <a:pt x="1513217" y="3067693"/>
                </a:lnTo>
                <a:lnTo>
                  <a:pt x="1509092" y="3071818"/>
                </a:lnTo>
                <a:lnTo>
                  <a:pt x="1504332" y="3075309"/>
                </a:lnTo>
                <a:lnTo>
                  <a:pt x="1498938" y="3078483"/>
                </a:lnTo>
                <a:lnTo>
                  <a:pt x="1493543" y="3081340"/>
                </a:lnTo>
                <a:lnTo>
                  <a:pt x="1487514" y="3083244"/>
                </a:lnTo>
                <a:lnTo>
                  <a:pt x="1481803" y="3084831"/>
                </a:lnTo>
                <a:lnTo>
                  <a:pt x="1475456" y="3085783"/>
                </a:lnTo>
                <a:lnTo>
                  <a:pt x="1469110" y="3086100"/>
                </a:lnTo>
                <a:lnTo>
                  <a:pt x="1056286" y="3086100"/>
                </a:lnTo>
                <a:lnTo>
                  <a:pt x="1050257" y="3085783"/>
                </a:lnTo>
                <a:lnTo>
                  <a:pt x="1043911" y="3084831"/>
                </a:lnTo>
                <a:lnTo>
                  <a:pt x="1037882" y="3083244"/>
                </a:lnTo>
                <a:lnTo>
                  <a:pt x="1031853" y="3081340"/>
                </a:lnTo>
                <a:lnTo>
                  <a:pt x="1026776" y="3078483"/>
                </a:lnTo>
                <a:lnTo>
                  <a:pt x="1021381" y="3075309"/>
                </a:lnTo>
                <a:lnTo>
                  <a:pt x="1016622" y="3071818"/>
                </a:lnTo>
                <a:lnTo>
                  <a:pt x="1012179" y="3067693"/>
                </a:lnTo>
                <a:lnTo>
                  <a:pt x="1008372" y="3063249"/>
                </a:lnTo>
                <a:lnTo>
                  <a:pt x="1004246" y="3058489"/>
                </a:lnTo>
                <a:lnTo>
                  <a:pt x="1001391" y="3053411"/>
                </a:lnTo>
                <a:lnTo>
                  <a:pt x="998852" y="3047698"/>
                </a:lnTo>
                <a:lnTo>
                  <a:pt x="996631" y="3041985"/>
                </a:lnTo>
                <a:lnTo>
                  <a:pt x="995044" y="3035955"/>
                </a:lnTo>
                <a:lnTo>
                  <a:pt x="994092" y="3029608"/>
                </a:lnTo>
                <a:lnTo>
                  <a:pt x="993775" y="3023260"/>
                </a:lnTo>
                <a:lnTo>
                  <a:pt x="993775" y="2030516"/>
                </a:lnTo>
                <a:lnTo>
                  <a:pt x="1531938" y="1492251"/>
                </a:lnTo>
                <a:close/>
                <a:moveTo>
                  <a:pt x="2914650" y="1230313"/>
                </a:moveTo>
                <a:lnTo>
                  <a:pt x="2914650" y="3023247"/>
                </a:lnTo>
                <a:lnTo>
                  <a:pt x="2914014" y="3029596"/>
                </a:lnTo>
                <a:lnTo>
                  <a:pt x="2913059" y="3035945"/>
                </a:lnTo>
                <a:lnTo>
                  <a:pt x="2911468" y="3041976"/>
                </a:lnTo>
                <a:lnTo>
                  <a:pt x="2909240" y="3047690"/>
                </a:lnTo>
                <a:lnTo>
                  <a:pt x="2906694" y="3053404"/>
                </a:lnTo>
                <a:lnTo>
                  <a:pt x="2903512" y="3058483"/>
                </a:lnTo>
                <a:lnTo>
                  <a:pt x="2900011" y="3063245"/>
                </a:lnTo>
                <a:lnTo>
                  <a:pt x="2895874" y="3067689"/>
                </a:lnTo>
                <a:lnTo>
                  <a:pt x="2891736" y="3071816"/>
                </a:lnTo>
                <a:lnTo>
                  <a:pt x="2886326" y="3075308"/>
                </a:lnTo>
                <a:lnTo>
                  <a:pt x="2881234" y="3078482"/>
                </a:lnTo>
                <a:lnTo>
                  <a:pt x="2875824" y="3081340"/>
                </a:lnTo>
                <a:lnTo>
                  <a:pt x="2870414" y="3083244"/>
                </a:lnTo>
                <a:lnTo>
                  <a:pt x="2864367" y="3084831"/>
                </a:lnTo>
                <a:lnTo>
                  <a:pt x="2858002" y="3085784"/>
                </a:lnTo>
                <a:lnTo>
                  <a:pt x="2851637" y="3086101"/>
                </a:lnTo>
                <a:lnTo>
                  <a:pt x="2437914" y="3086101"/>
                </a:lnTo>
                <a:lnTo>
                  <a:pt x="2430912" y="3085784"/>
                </a:lnTo>
                <a:lnTo>
                  <a:pt x="2425184" y="3084831"/>
                </a:lnTo>
                <a:lnTo>
                  <a:pt x="2418819" y="3083244"/>
                </a:lnTo>
                <a:lnTo>
                  <a:pt x="2413090" y="3081340"/>
                </a:lnTo>
                <a:lnTo>
                  <a:pt x="2407680" y="3078482"/>
                </a:lnTo>
                <a:lnTo>
                  <a:pt x="2402588" y="3075308"/>
                </a:lnTo>
                <a:lnTo>
                  <a:pt x="2397814" y="3071816"/>
                </a:lnTo>
                <a:lnTo>
                  <a:pt x="2393040" y="3067689"/>
                </a:lnTo>
                <a:lnTo>
                  <a:pt x="2389221" y="3063245"/>
                </a:lnTo>
                <a:lnTo>
                  <a:pt x="2385721" y="3058483"/>
                </a:lnTo>
                <a:lnTo>
                  <a:pt x="2382538" y="3053404"/>
                </a:lnTo>
                <a:lnTo>
                  <a:pt x="2379674" y="3047690"/>
                </a:lnTo>
                <a:lnTo>
                  <a:pt x="2377764" y="3041976"/>
                </a:lnTo>
                <a:lnTo>
                  <a:pt x="2376173" y="3035945"/>
                </a:lnTo>
                <a:lnTo>
                  <a:pt x="2374900" y="3029596"/>
                </a:lnTo>
                <a:lnTo>
                  <a:pt x="2374900" y="3023247"/>
                </a:lnTo>
                <a:lnTo>
                  <a:pt x="2374900" y="1768701"/>
                </a:lnTo>
                <a:lnTo>
                  <a:pt x="2914650" y="1230313"/>
                </a:lnTo>
                <a:close/>
                <a:moveTo>
                  <a:pt x="3382142" y="762000"/>
                </a:moveTo>
                <a:lnTo>
                  <a:pt x="3382777" y="774063"/>
                </a:lnTo>
                <a:lnTo>
                  <a:pt x="3384046" y="785492"/>
                </a:lnTo>
                <a:lnTo>
                  <a:pt x="3385633" y="796920"/>
                </a:lnTo>
                <a:lnTo>
                  <a:pt x="3387536" y="808031"/>
                </a:lnTo>
                <a:lnTo>
                  <a:pt x="3390392" y="818825"/>
                </a:lnTo>
                <a:lnTo>
                  <a:pt x="3393565" y="829618"/>
                </a:lnTo>
                <a:lnTo>
                  <a:pt x="3397056" y="840094"/>
                </a:lnTo>
                <a:lnTo>
                  <a:pt x="3401181" y="850888"/>
                </a:lnTo>
                <a:lnTo>
                  <a:pt x="3405623" y="860729"/>
                </a:lnTo>
                <a:lnTo>
                  <a:pt x="3410383" y="870570"/>
                </a:lnTo>
                <a:lnTo>
                  <a:pt x="3416095" y="880411"/>
                </a:lnTo>
                <a:lnTo>
                  <a:pt x="3421806" y="889935"/>
                </a:lnTo>
                <a:lnTo>
                  <a:pt x="3427835" y="899141"/>
                </a:lnTo>
                <a:lnTo>
                  <a:pt x="3434499" y="907713"/>
                </a:lnTo>
                <a:lnTo>
                  <a:pt x="3441797" y="916284"/>
                </a:lnTo>
                <a:lnTo>
                  <a:pt x="3448778" y="924220"/>
                </a:lnTo>
                <a:lnTo>
                  <a:pt x="3456711" y="932157"/>
                </a:lnTo>
                <a:lnTo>
                  <a:pt x="3464644" y="939776"/>
                </a:lnTo>
                <a:lnTo>
                  <a:pt x="3472894" y="946760"/>
                </a:lnTo>
                <a:lnTo>
                  <a:pt x="3481461" y="953426"/>
                </a:lnTo>
                <a:lnTo>
                  <a:pt x="3490663" y="960093"/>
                </a:lnTo>
                <a:lnTo>
                  <a:pt x="3499548" y="966125"/>
                </a:lnTo>
                <a:lnTo>
                  <a:pt x="3509067" y="971521"/>
                </a:lnTo>
                <a:lnTo>
                  <a:pt x="3518904" y="976601"/>
                </a:lnTo>
                <a:lnTo>
                  <a:pt x="3529058" y="981363"/>
                </a:lnTo>
                <a:lnTo>
                  <a:pt x="3539529" y="985807"/>
                </a:lnTo>
                <a:lnTo>
                  <a:pt x="3549683" y="989616"/>
                </a:lnTo>
                <a:lnTo>
                  <a:pt x="3560155" y="992791"/>
                </a:lnTo>
                <a:lnTo>
                  <a:pt x="3571261" y="995966"/>
                </a:lnTo>
                <a:lnTo>
                  <a:pt x="3582367" y="998505"/>
                </a:lnTo>
                <a:lnTo>
                  <a:pt x="3593790" y="1000093"/>
                </a:lnTo>
                <a:lnTo>
                  <a:pt x="3605213" y="1001680"/>
                </a:lnTo>
                <a:lnTo>
                  <a:pt x="3605213" y="3023244"/>
                </a:lnTo>
                <a:lnTo>
                  <a:pt x="3604896" y="3029593"/>
                </a:lnTo>
                <a:lnTo>
                  <a:pt x="3603944" y="3035942"/>
                </a:lnTo>
                <a:lnTo>
                  <a:pt x="3602357" y="3041974"/>
                </a:lnTo>
                <a:lnTo>
                  <a:pt x="3600136" y="3047688"/>
                </a:lnTo>
                <a:lnTo>
                  <a:pt x="3597598" y="3053402"/>
                </a:lnTo>
                <a:lnTo>
                  <a:pt x="3594425" y="3058481"/>
                </a:lnTo>
                <a:lnTo>
                  <a:pt x="3590617" y="3063243"/>
                </a:lnTo>
                <a:lnTo>
                  <a:pt x="3586809" y="3067688"/>
                </a:lnTo>
                <a:lnTo>
                  <a:pt x="3582367" y="3071815"/>
                </a:lnTo>
                <a:lnTo>
                  <a:pt x="3577607" y="3075307"/>
                </a:lnTo>
                <a:lnTo>
                  <a:pt x="3572213" y="3078481"/>
                </a:lnTo>
                <a:lnTo>
                  <a:pt x="3567136" y="3081338"/>
                </a:lnTo>
                <a:lnTo>
                  <a:pt x="3561107" y="3083243"/>
                </a:lnTo>
                <a:lnTo>
                  <a:pt x="3555078" y="3084830"/>
                </a:lnTo>
                <a:lnTo>
                  <a:pt x="3548732" y="3085783"/>
                </a:lnTo>
                <a:lnTo>
                  <a:pt x="3542703" y="3086100"/>
                </a:lnTo>
                <a:lnTo>
                  <a:pt x="3129878" y="3086100"/>
                </a:lnTo>
                <a:lnTo>
                  <a:pt x="3123532" y="3085783"/>
                </a:lnTo>
                <a:lnTo>
                  <a:pt x="3117186" y="3084830"/>
                </a:lnTo>
                <a:lnTo>
                  <a:pt x="3111474" y="3083243"/>
                </a:lnTo>
                <a:lnTo>
                  <a:pt x="3105445" y="3081338"/>
                </a:lnTo>
                <a:lnTo>
                  <a:pt x="3099733" y="3078481"/>
                </a:lnTo>
                <a:lnTo>
                  <a:pt x="3094656" y="3075307"/>
                </a:lnTo>
                <a:lnTo>
                  <a:pt x="3089897" y="3071815"/>
                </a:lnTo>
                <a:lnTo>
                  <a:pt x="3085454" y="3067688"/>
                </a:lnTo>
                <a:lnTo>
                  <a:pt x="3081329" y="3063243"/>
                </a:lnTo>
                <a:lnTo>
                  <a:pt x="3077839" y="3058481"/>
                </a:lnTo>
                <a:lnTo>
                  <a:pt x="3074666" y="3053402"/>
                </a:lnTo>
                <a:lnTo>
                  <a:pt x="3071810" y="3047688"/>
                </a:lnTo>
                <a:lnTo>
                  <a:pt x="3069906" y="3041974"/>
                </a:lnTo>
                <a:lnTo>
                  <a:pt x="3068320" y="3035942"/>
                </a:lnTo>
                <a:lnTo>
                  <a:pt x="3067685" y="3029593"/>
                </a:lnTo>
                <a:lnTo>
                  <a:pt x="3067050" y="3023244"/>
                </a:lnTo>
                <a:lnTo>
                  <a:pt x="3067050" y="1077552"/>
                </a:lnTo>
                <a:lnTo>
                  <a:pt x="3382142" y="762000"/>
                </a:lnTo>
                <a:close/>
                <a:moveTo>
                  <a:pt x="3032368" y="0"/>
                </a:moveTo>
                <a:lnTo>
                  <a:pt x="3038399" y="0"/>
                </a:lnTo>
                <a:lnTo>
                  <a:pt x="3628114" y="0"/>
                </a:lnTo>
                <a:lnTo>
                  <a:pt x="3634144" y="0"/>
                </a:lnTo>
                <a:lnTo>
                  <a:pt x="3640175" y="318"/>
                </a:lnTo>
                <a:lnTo>
                  <a:pt x="3646205" y="1270"/>
                </a:lnTo>
                <a:lnTo>
                  <a:pt x="3651918" y="2222"/>
                </a:lnTo>
                <a:lnTo>
                  <a:pt x="3657631" y="3492"/>
                </a:lnTo>
                <a:lnTo>
                  <a:pt x="3663344" y="5079"/>
                </a:lnTo>
                <a:lnTo>
                  <a:pt x="3669057" y="6984"/>
                </a:lnTo>
                <a:lnTo>
                  <a:pt x="3674453" y="9206"/>
                </a:lnTo>
                <a:lnTo>
                  <a:pt x="3680166" y="11428"/>
                </a:lnTo>
                <a:lnTo>
                  <a:pt x="3685562" y="14284"/>
                </a:lnTo>
                <a:lnTo>
                  <a:pt x="3690640" y="17459"/>
                </a:lnTo>
                <a:lnTo>
                  <a:pt x="3695718" y="20633"/>
                </a:lnTo>
                <a:lnTo>
                  <a:pt x="3700479" y="23807"/>
                </a:lnTo>
                <a:lnTo>
                  <a:pt x="3705240" y="27616"/>
                </a:lnTo>
                <a:lnTo>
                  <a:pt x="3710001" y="31425"/>
                </a:lnTo>
                <a:lnTo>
                  <a:pt x="3714445" y="35552"/>
                </a:lnTo>
                <a:lnTo>
                  <a:pt x="3718253" y="39678"/>
                </a:lnTo>
                <a:lnTo>
                  <a:pt x="3722062" y="44440"/>
                </a:lnTo>
                <a:lnTo>
                  <a:pt x="3725871" y="49201"/>
                </a:lnTo>
                <a:lnTo>
                  <a:pt x="3729362" y="53962"/>
                </a:lnTo>
                <a:lnTo>
                  <a:pt x="3732536" y="59041"/>
                </a:lnTo>
                <a:lnTo>
                  <a:pt x="3735075" y="64437"/>
                </a:lnTo>
                <a:lnTo>
                  <a:pt x="3737932" y="69516"/>
                </a:lnTo>
                <a:lnTo>
                  <a:pt x="3740471" y="74912"/>
                </a:lnTo>
                <a:lnTo>
                  <a:pt x="3742692" y="80308"/>
                </a:lnTo>
                <a:lnTo>
                  <a:pt x="3744279" y="86339"/>
                </a:lnTo>
                <a:lnTo>
                  <a:pt x="3745866" y="91736"/>
                </a:lnTo>
                <a:lnTo>
                  <a:pt x="3747453" y="97767"/>
                </a:lnTo>
                <a:lnTo>
                  <a:pt x="3748088" y="103798"/>
                </a:lnTo>
                <a:lnTo>
                  <a:pt x="3749040" y="109511"/>
                </a:lnTo>
                <a:lnTo>
                  <a:pt x="3749358" y="115542"/>
                </a:lnTo>
                <a:lnTo>
                  <a:pt x="3749675" y="121573"/>
                </a:lnTo>
                <a:lnTo>
                  <a:pt x="3749675" y="711346"/>
                </a:lnTo>
                <a:lnTo>
                  <a:pt x="3749358" y="717377"/>
                </a:lnTo>
                <a:lnTo>
                  <a:pt x="3749040" y="723726"/>
                </a:lnTo>
                <a:lnTo>
                  <a:pt x="3748088" y="729757"/>
                </a:lnTo>
                <a:lnTo>
                  <a:pt x="3747453" y="735788"/>
                </a:lnTo>
                <a:lnTo>
                  <a:pt x="3745866" y="741819"/>
                </a:lnTo>
                <a:lnTo>
                  <a:pt x="3744279" y="747215"/>
                </a:lnTo>
                <a:lnTo>
                  <a:pt x="3742375" y="753246"/>
                </a:lnTo>
                <a:lnTo>
                  <a:pt x="3740471" y="758642"/>
                </a:lnTo>
                <a:lnTo>
                  <a:pt x="3737614" y="764039"/>
                </a:lnTo>
                <a:lnTo>
                  <a:pt x="3735075" y="769117"/>
                </a:lnTo>
                <a:lnTo>
                  <a:pt x="3732219" y="774196"/>
                </a:lnTo>
                <a:lnTo>
                  <a:pt x="3729045" y="779275"/>
                </a:lnTo>
                <a:lnTo>
                  <a:pt x="3725871" y="784036"/>
                </a:lnTo>
                <a:lnTo>
                  <a:pt x="3721745" y="788798"/>
                </a:lnTo>
                <a:lnTo>
                  <a:pt x="3718253" y="793242"/>
                </a:lnTo>
                <a:lnTo>
                  <a:pt x="3714445" y="797368"/>
                </a:lnTo>
                <a:lnTo>
                  <a:pt x="3710001" y="801495"/>
                </a:lnTo>
                <a:lnTo>
                  <a:pt x="3705558" y="804986"/>
                </a:lnTo>
                <a:lnTo>
                  <a:pt x="3700797" y="808795"/>
                </a:lnTo>
                <a:lnTo>
                  <a:pt x="3696036" y="811970"/>
                </a:lnTo>
                <a:lnTo>
                  <a:pt x="3690958" y="815144"/>
                </a:lnTo>
                <a:lnTo>
                  <a:pt x="3685879" y="818318"/>
                </a:lnTo>
                <a:lnTo>
                  <a:pt x="3680801" y="820857"/>
                </a:lnTo>
                <a:lnTo>
                  <a:pt x="3675405" y="823397"/>
                </a:lnTo>
                <a:lnTo>
                  <a:pt x="3669692" y="825301"/>
                </a:lnTo>
                <a:lnTo>
                  <a:pt x="3664297" y="827523"/>
                </a:lnTo>
                <a:lnTo>
                  <a:pt x="3658583" y="829110"/>
                </a:lnTo>
                <a:lnTo>
                  <a:pt x="3652870" y="830698"/>
                </a:lnTo>
                <a:lnTo>
                  <a:pt x="3646523" y="831332"/>
                </a:lnTo>
                <a:lnTo>
                  <a:pt x="3640492" y="832285"/>
                </a:lnTo>
                <a:lnTo>
                  <a:pt x="3634144" y="832919"/>
                </a:lnTo>
                <a:lnTo>
                  <a:pt x="3628114" y="832919"/>
                </a:lnTo>
                <a:lnTo>
                  <a:pt x="3622083" y="832919"/>
                </a:lnTo>
                <a:lnTo>
                  <a:pt x="3615735" y="832285"/>
                </a:lnTo>
                <a:lnTo>
                  <a:pt x="3609705" y="831332"/>
                </a:lnTo>
                <a:lnTo>
                  <a:pt x="3603675" y="830698"/>
                </a:lnTo>
                <a:lnTo>
                  <a:pt x="3597644" y="829110"/>
                </a:lnTo>
                <a:lnTo>
                  <a:pt x="3592248" y="827523"/>
                </a:lnTo>
                <a:lnTo>
                  <a:pt x="3586218" y="825301"/>
                </a:lnTo>
                <a:lnTo>
                  <a:pt x="3580822" y="823397"/>
                </a:lnTo>
                <a:lnTo>
                  <a:pt x="3575427" y="820857"/>
                </a:lnTo>
                <a:lnTo>
                  <a:pt x="3570031" y="818318"/>
                </a:lnTo>
                <a:lnTo>
                  <a:pt x="3565270" y="815144"/>
                </a:lnTo>
                <a:lnTo>
                  <a:pt x="3560192" y="811970"/>
                </a:lnTo>
                <a:lnTo>
                  <a:pt x="3555431" y="808795"/>
                </a:lnTo>
                <a:lnTo>
                  <a:pt x="3550670" y="804986"/>
                </a:lnTo>
                <a:lnTo>
                  <a:pt x="3546227" y="801495"/>
                </a:lnTo>
                <a:lnTo>
                  <a:pt x="3542100" y="797368"/>
                </a:lnTo>
                <a:lnTo>
                  <a:pt x="3537974" y="793242"/>
                </a:lnTo>
                <a:lnTo>
                  <a:pt x="3534166" y="788798"/>
                </a:lnTo>
                <a:lnTo>
                  <a:pt x="3530674" y="784036"/>
                </a:lnTo>
                <a:lnTo>
                  <a:pt x="3527500" y="779275"/>
                </a:lnTo>
                <a:lnTo>
                  <a:pt x="3524326" y="774196"/>
                </a:lnTo>
                <a:lnTo>
                  <a:pt x="3521153" y="769117"/>
                </a:lnTo>
                <a:lnTo>
                  <a:pt x="3518296" y="764039"/>
                </a:lnTo>
                <a:lnTo>
                  <a:pt x="3516074" y="758642"/>
                </a:lnTo>
                <a:lnTo>
                  <a:pt x="3514170" y="753246"/>
                </a:lnTo>
                <a:lnTo>
                  <a:pt x="3511948" y="747215"/>
                </a:lnTo>
                <a:lnTo>
                  <a:pt x="3510361" y="741819"/>
                </a:lnTo>
                <a:lnTo>
                  <a:pt x="3508774" y="735788"/>
                </a:lnTo>
                <a:lnTo>
                  <a:pt x="3508139" y="729757"/>
                </a:lnTo>
                <a:lnTo>
                  <a:pt x="3507187" y="723726"/>
                </a:lnTo>
                <a:lnTo>
                  <a:pt x="3506552" y="717377"/>
                </a:lnTo>
                <a:lnTo>
                  <a:pt x="3506552" y="711346"/>
                </a:lnTo>
                <a:lnTo>
                  <a:pt x="3506552" y="415190"/>
                </a:lnTo>
                <a:lnTo>
                  <a:pt x="2189691" y="1732180"/>
                </a:lnTo>
                <a:lnTo>
                  <a:pt x="2185247" y="1736624"/>
                </a:lnTo>
                <a:lnTo>
                  <a:pt x="2180487" y="1740433"/>
                </a:lnTo>
                <a:lnTo>
                  <a:pt x="2175726" y="1744242"/>
                </a:lnTo>
                <a:lnTo>
                  <a:pt x="2170647" y="1748051"/>
                </a:lnTo>
                <a:lnTo>
                  <a:pt x="2165569" y="1750908"/>
                </a:lnTo>
                <a:lnTo>
                  <a:pt x="2160491" y="1753765"/>
                </a:lnTo>
                <a:lnTo>
                  <a:pt x="2155095" y="1756621"/>
                </a:lnTo>
                <a:lnTo>
                  <a:pt x="2149382" y="1758843"/>
                </a:lnTo>
                <a:lnTo>
                  <a:pt x="2143986" y="1761065"/>
                </a:lnTo>
                <a:lnTo>
                  <a:pt x="2138273" y="1762970"/>
                </a:lnTo>
                <a:lnTo>
                  <a:pt x="2132878" y="1764557"/>
                </a:lnTo>
                <a:lnTo>
                  <a:pt x="2126847" y="1765509"/>
                </a:lnTo>
                <a:lnTo>
                  <a:pt x="2121452" y="1766461"/>
                </a:lnTo>
                <a:lnTo>
                  <a:pt x="2115421" y="1767096"/>
                </a:lnTo>
                <a:lnTo>
                  <a:pt x="2109708" y="1767731"/>
                </a:lnTo>
                <a:lnTo>
                  <a:pt x="2103678" y="1768049"/>
                </a:lnTo>
                <a:lnTo>
                  <a:pt x="2098282" y="1767731"/>
                </a:lnTo>
                <a:lnTo>
                  <a:pt x="2092252" y="1767096"/>
                </a:lnTo>
                <a:lnTo>
                  <a:pt x="2086221" y="1766461"/>
                </a:lnTo>
                <a:lnTo>
                  <a:pt x="2080508" y="1765509"/>
                </a:lnTo>
                <a:lnTo>
                  <a:pt x="2074795" y="1764557"/>
                </a:lnTo>
                <a:lnTo>
                  <a:pt x="2069399" y="1762970"/>
                </a:lnTo>
                <a:lnTo>
                  <a:pt x="2063369" y="1761065"/>
                </a:lnTo>
                <a:lnTo>
                  <a:pt x="2057973" y="1758843"/>
                </a:lnTo>
                <a:lnTo>
                  <a:pt x="2052577" y="1756621"/>
                </a:lnTo>
                <a:lnTo>
                  <a:pt x="2047182" y="1753765"/>
                </a:lnTo>
                <a:lnTo>
                  <a:pt x="2042104" y="1750908"/>
                </a:lnTo>
                <a:lnTo>
                  <a:pt x="2037025" y="1748051"/>
                </a:lnTo>
                <a:lnTo>
                  <a:pt x="2031947" y="1744242"/>
                </a:lnTo>
                <a:lnTo>
                  <a:pt x="2027186" y="1740433"/>
                </a:lnTo>
                <a:lnTo>
                  <a:pt x="2022425" y="1736624"/>
                </a:lnTo>
                <a:lnTo>
                  <a:pt x="2017664" y="1732180"/>
                </a:lnTo>
                <a:lnTo>
                  <a:pt x="1543797" y="1257949"/>
                </a:lnTo>
                <a:lnTo>
                  <a:pt x="207257" y="2594619"/>
                </a:lnTo>
                <a:lnTo>
                  <a:pt x="202814" y="2599063"/>
                </a:lnTo>
                <a:lnTo>
                  <a:pt x="198053" y="2602872"/>
                </a:lnTo>
                <a:lnTo>
                  <a:pt x="193292" y="2606999"/>
                </a:lnTo>
                <a:lnTo>
                  <a:pt x="188214" y="2610490"/>
                </a:lnTo>
                <a:lnTo>
                  <a:pt x="183136" y="2613665"/>
                </a:lnTo>
                <a:lnTo>
                  <a:pt x="178057" y="2616204"/>
                </a:lnTo>
                <a:lnTo>
                  <a:pt x="172662" y="2619061"/>
                </a:lnTo>
                <a:lnTo>
                  <a:pt x="166949" y="2621600"/>
                </a:lnTo>
                <a:lnTo>
                  <a:pt x="161553" y="2623505"/>
                </a:lnTo>
                <a:lnTo>
                  <a:pt x="155840" y="2625409"/>
                </a:lnTo>
                <a:lnTo>
                  <a:pt x="150444" y="2626996"/>
                </a:lnTo>
                <a:lnTo>
                  <a:pt x="144414" y="2628266"/>
                </a:lnTo>
                <a:lnTo>
                  <a:pt x="139018" y="2628901"/>
                </a:lnTo>
                <a:lnTo>
                  <a:pt x="132988" y="2629853"/>
                </a:lnTo>
                <a:lnTo>
                  <a:pt x="127275" y="2630171"/>
                </a:lnTo>
                <a:lnTo>
                  <a:pt x="121244" y="2630488"/>
                </a:lnTo>
                <a:lnTo>
                  <a:pt x="115214" y="2630171"/>
                </a:lnTo>
                <a:lnTo>
                  <a:pt x="109818" y="2629853"/>
                </a:lnTo>
                <a:lnTo>
                  <a:pt x="103787" y="2628901"/>
                </a:lnTo>
                <a:lnTo>
                  <a:pt x="98074" y="2628266"/>
                </a:lnTo>
                <a:lnTo>
                  <a:pt x="92361" y="2626996"/>
                </a:lnTo>
                <a:lnTo>
                  <a:pt x="86648" y="2625409"/>
                </a:lnTo>
                <a:lnTo>
                  <a:pt x="80935" y="2623505"/>
                </a:lnTo>
                <a:lnTo>
                  <a:pt x="75540" y="2621600"/>
                </a:lnTo>
                <a:lnTo>
                  <a:pt x="70144" y="2619061"/>
                </a:lnTo>
                <a:lnTo>
                  <a:pt x="64748" y="2616204"/>
                </a:lnTo>
                <a:lnTo>
                  <a:pt x="59670" y="2613665"/>
                </a:lnTo>
                <a:lnTo>
                  <a:pt x="54592" y="2610490"/>
                </a:lnTo>
                <a:lnTo>
                  <a:pt x="49513" y="2606999"/>
                </a:lnTo>
                <a:lnTo>
                  <a:pt x="44752" y="2602872"/>
                </a:lnTo>
                <a:lnTo>
                  <a:pt x="39992" y="2599063"/>
                </a:lnTo>
                <a:lnTo>
                  <a:pt x="35231" y="2594619"/>
                </a:lnTo>
                <a:lnTo>
                  <a:pt x="31105" y="2590175"/>
                </a:lnTo>
                <a:lnTo>
                  <a:pt x="26978" y="2585731"/>
                </a:lnTo>
                <a:lnTo>
                  <a:pt x="23170" y="2580335"/>
                </a:lnTo>
                <a:lnTo>
                  <a:pt x="19996" y="2575574"/>
                </a:lnTo>
                <a:lnTo>
                  <a:pt x="16822" y="2570495"/>
                </a:lnTo>
                <a:lnTo>
                  <a:pt x="13648" y="2565099"/>
                </a:lnTo>
                <a:lnTo>
                  <a:pt x="10791" y="2560020"/>
                </a:lnTo>
                <a:lnTo>
                  <a:pt x="8570" y="2554307"/>
                </a:lnTo>
                <a:lnTo>
                  <a:pt x="6665" y="2548910"/>
                </a:lnTo>
                <a:lnTo>
                  <a:pt x="5078" y="2543514"/>
                </a:lnTo>
                <a:lnTo>
                  <a:pt x="3491" y="2537483"/>
                </a:lnTo>
                <a:lnTo>
                  <a:pt x="2222" y="2532087"/>
                </a:lnTo>
                <a:lnTo>
                  <a:pt x="952" y="2526056"/>
                </a:lnTo>
                <a:lnTo>
                  <a:pt x="318" y="2520660"/>
                </a:lnTo>
                <a:lnTo>
                  <a:pt x="0" y="2514629"/>
                </a:lnTo>
                <a:lnTo>
                  <a:pt x="0" y="2508598"/>
                </a:lnTo>
                <a:lnTo>
                  <a:pt x="0" y="2502884"/>
                </a:lnTo>
                <a:lnTo>
                  <a:pt x="318" y="2497170"/>
                </a:lnTo>
                <a:lnTo>
                  <a:pt x="952" y="2491457"/>
                </a:lnTo>
                <a:lnTo>
                  <a:pt x="2222" y="2485426"/>
                </a:lnTo>
                <a:lnTo>
                  <a:pt x="3491" y="2480029"/>
                </a:lnTo>
                <a:lnTo>
                  <a:pt x="5078" y="2473998"/>
                </a:lnTo>
                <a:lnTo>
                  <a:pt x="6665" y="2468285"/>
                </a:lnTo>
                <a:lnTo>
                  <a:pt x="8570" y="2462889"/>
                </a:lnTo>
                <a:lnTo>
                  <a:pt x="10791" y="2457492"/>
                </a:lnTo>
                <a:lnTo>
                  <a:pt x="13648" y="2452414"/>
                </a:lnTo>
                <a:lnTo>
                  <a:pt x="16822" y="2446700"/>
                </a:lnTo>
                <a:lnTo>
                  <a:pt x="19996" y="2441621"/>
                </a:lnTo>
                <a:lnTo>
                  <a:pt x="23487" y="2436860"/>
                </a:lnTo>
                <a:lnTo>
                  <a:pt x="26978" y="2431781"/>
                </a:lnTo>
                <a:lnTo>
                  <a:pt x="31105" y="2427337"/>
                </a:lnTo>
                <a:lnTo>
                  <a:pt x="35231" y="2422576"/>
                </a:lnTo>
                <a:lnTo>
                  <a:pt x="1457784" y="1000202"/>
                </a:lnTo>
                <a:lnTo>
                  <a:pt x="1462227" y="995758"/>
                </a:lnTo>
                <a:lnTo>
                  <a:pt x="1466988" y="991631"/>
                </a:lnTo>
                <a:lnTo>
                  <a:pt x="1471749" y="987822"/>
                </a:lnTo>
                <a:lnTo>
                  <a:pt x="1476827" y="984330"/>
                </a:lnTo>
                <a:lnTo>
                  <a:pt x="1481906" y="981156"/>
                </a:lnTo>
                <a:lnTo>
                  <a:pt x="1486984" y="978617"/>
                </a:lnTo>
                <a:lnTo>
                  <a:pt x="1492697" y="975760"/>
                </a:lnTo>
                <a:lnTo>
                  <a:pt x="1498093" y="973221"/>
                </a:lnTo>
                <a:lnTo>
                  <a:pt x="1503488" y="971316"/>
                </a:lnTo>
                <a:lnTo>
                  <a:pt x="1509202" y="969411"/>
                </a:lnTo>
                <a:lnTo>
                  <a:pt x="1514597" y="967824"/>
                </a:lnTo>
                <a:lnTo>
                  <a:pt x="1520628" y="966555"/>
                </a:lnTo>
                <a:lnTo>
                  <a:pt x="1526023" y="965602"/>
                </a:lnTo>
                <a:lnTo>
                  <a:pt x="1532054" y="964968"/>
                </a:lnTo>
                <a:lnTo>
                  <a:pt x="1537767" y="964650"/>
                </a:lnTo>
                <a:lnTo>
                  <a:pt x="1543797" y="964333"/>
                </a:lnTo>
                <a:lnTo>
                  <a:pt x="1549828" y="964650"/>
                </a:lnTo>
                <a:lnTo>
                  <a:pt x="1555223" y="964968"/>
                </a:lnTo>
                <a:lnTo>
                  <a:pt x="1561254" y="965602"/>
                </a:lnTo>
                <a:lnTo>
                  <a:pt x="1566967" y="966555"/>
                </a:lnTo>
                <a:lnTo>
                  <a:pt x="1572680" y="967824"/>
                </a:lnTo>
                <a:lnTo>
                  <a:pt x="1578393" y="969411"/>
                </a:lnTo>
                <a:lnTo>
                  <a:pt x="1584106" y="971316"/>
                </a:lnTo>
                <a:lnTo>
                  <a:pt x="1589502" y="973221"/>
                </a:lnTo>
                <a:lnTo>
                  <a:pt x="1595215" y="975760"/>
                </a:lnTo>
                <a:lnTo>
                  <a:pt x="1600293" y="978617"/>
                </a:lnTo>
                <a:lnTo>
                  <a:pt x="1605371" y="981156"/>
                </a:lnTo>
                <a:lnTo>
                  <a:pt x="1610450" y="984330"/>
                </a:lnTo>
                <a:lnTo>
                  <a:pt x="1615528" y="987822"/>
                </a:lnTo>
                <a:lnTo>
                  <a:pt x="1620289" y="991631"/>
                </a:lnTo>
                <a:lnTo>
                  <a:pt x="1625050" y="995758"/>
                </a:lnTo>
                <a:lnTo>
                  <a:pt x="1629811" y="1000202"/>
                </a:lnTo>
                <a:lnTo>
                  <a:pt x="2103678" y="1474115"/>
                </a:lnTo>
                <a:lnTo>
                  <a:pt x="3334526" y="243464"/>
                </a:lnTo>
                <a:lnTo>
                  <a:pt x="3038399" y="243464"/>
                </a:lnTo>
                <a:lnTo>
                  <a:pt x="3032368" y="242829"/>
                </a:lnTo>
                <a:lnTo>
                  <a:pt x="3026338" y="242512"/>
                </a:lnTo>
                <a:lnTo>
                  <a:pt x="3019990" y="241877"/>
                </a:lnTo>
                <a:lnTo>
                  <a:pt x="3013959" y="240607"/>
                </a:lnTo>
                <a:lnTo>
                  <a:pt x="3008246" y="239338"/>
                </a:lnTo>
                <a:lnTo>
                  <a:pt x="3002216" y="237750"/>
                </a:lnTo>
                <a:lnTo>
                  <a:pt x="2996820" y="235846"/>
                </a:lnTo>
                <a:lnTo>
                  <a:pt x="2991107" y="233624"/>
                </a:lnTo>
                <a:lnTo>
                  <a:pt x="2985711" y="231085"/>
                </a:lnTo>
                <a:lnTo>
                  <a:pt x="2980633" y="228228"/>
                </a:lnTo>
                <a:lnTo>
                  <a:pt x="2975555" y="225688"/>
                </a:lnTo>
                <a:lnTo>
                  <a:pt x="2970794" y="222514"/>
                </a:lnTo>
                <a:lnTo>
                  <a:pt x="2966033" y="219022"/>
                </a:lnTo>
                <a:lnTo>
                  <a:pt x="2961272" y="215213"/>
                </a:lnTo>
                <a:lnTo>
                  <a:pt x="2956829" y="211404"/>
                </a:lnTo>
                <a:lnTo>
                  <a:pt x="2952703" y="207595"/>
                </a:lnTo>
                <a:lnTo>
                  <a:pt x="2948576" y="203151"/>
                </a:lnTo>
                <a:lnTo>
                  <a:pt x="2944768" y="198707"/>
                </a:lnTo>
                <a:lnTo>
                  <a:pt x="2941276" y="194581"/>
                </a:lnTo>
                <a:lnTo>
                  <a:pt x="2937468" y="189820"/>
                </a:lnTo>
                <a:lnTo>
                  <a:pt x="2934294" y="184423"/>
                </a:lnTo>
                <a:lnTo>
                  <a:pt x="2931755" y="179345"/>
                </a:lnTo>
                <a:lnTo>
                  <a:pt x="2928898" y="174266"/>
                </a:lnTo>
                <a:lnTo>
                  <a:pt x="2926676" y="168870"/>
                </a:lnTo>
                <a:lnTo>
                  <a:pt x="2924137" y="163156"/>
                </a:lnTo>
                <a:lnTo>
                  <a:pt x="2922550" y="157760"/>
                </a:lnTo>
                <a:lnTo>
                  <a:pt x="2920646" y="151729"/>
                </a:lnTo>
                <a:lnTo>
                  <a:pt x="2919376" y="146015"/>
                </a:lnTo>
                <a:lnTo>
                  <a:pt x="2918424" y="139984"/>
                </a:lnTo>
                <a:lnTo>
                  <a:pt x="2917472" y="133953"/>
                </a:lnTo>
                <a:lnTo>
                  <a:pt x="2917155" y="127922"/>
                </a:lnTo>
                <a:lnTo>
                  <a:pt x="2917155" y="121573"/>
                </a:lnTo>
                <a:lnTo>
                  <a:pt x="2917155" y="115225"/>
                </a:lnTo>
                <a:lnTo>
                  <a:pt x="2917472" y="109194"/>
                </a:lnTo>
                <a:lnTo>
                  <a:pt x="2918424" y="102845"/>
                </a:lnTo>
                <a:lnTo>
                  <a:pt x="2919376" y="97132"/>
                </a:lnTo>
                <a:lnTo>
                  <a:pt x="2920646" y="91101"/>
                </a:lnTo>
                <a:lnTo>
                  <a:pt x="2922550" y="85070"/>
                </a:lnTo>
                <a:lnTo>
                  <a:pt x="2924137" y="79674"/>
                </a:lnTo>
                <a:lnTo>
                  <a:pt x="2926676" y="74277"/>
                </a:lnTo>
                <a:lnTo>
                  <a:pt x="2928898" y="68564"/>
                </a:lnTo>
                <a:lnTo>
                  <a:pt x="2931755" y="63485"/>
                </a:lnTo>
                <a:lnTo>
                  <a:pt x="2934294" y="58406"/>
                </a:lnTo>
                <a:lnTo>
                  <a:pt x="2937468" y="53645"/>
                </a:lnTo>
                <a:lnTo>
                  <a:pt x="2941276" y="48883"/>
                </a:lnTo>
                <a:lnTo>
                  <a:pt x="2944768" y="44122"/>
                </a:lnTo>
                <a:lnTo>
                  <a:pt x="2948576" y="39678"/>
                </a:lnTo>
                <a:lnTo>
                  <a:pt x="2952703" y="35552"/>
                </a:lnTo>
                <a:lnTo>
                  <a:pt x="2956829" y="31425"/>
                </a:lnTo>
                <a:lnTo>
                  <a:pt x="2961272" y="27616"/>
                </a:lnTo>
                <a:lnTo>
                  <a:pt x="2966033" y="24124"/>
                </a:lnTo>
                <a:lnTo>
                  <a:pt x="2970794" y="20633"/>
                </a:lnTo>
                <a:lnTo>
                  <a:pt x="2975555" y="17459"/>
                </a:lnTo>
                <a:lnTo>
                  <a:pt x="2980633" y="14602"/>
                </a:lnTo>
                <a:lnTo>
                  <a:pt x="2985711" y="11745"/>
                </a:lnTo>
                <a:lnTo>
                  <a:pt x="2991107" y="9523"/>
                </a:lnTo>
                <a:lnTo>
                  <a:pt x="2996820" y="6984"/>
                </a:lnTo>
                <a:lnTo>
                  <a:pt x="3002216" y="5397"/>
                </a:lnTo>
                <a:lnTo>
                  <a:pt x="3008246" y="3492"/>
                </a:lnTo>
                <a:lnTo>
                  <a:pt x="3013959" y="2222"/>
                </a:lnTo>
                <a:lnTo>
                  <a:pt x="3019990" y="1270"/>
                </a:lnTo>
                <a:lnTo>
                  <a:pt x="3026338" y="318"/>
                </a:lnTo>
                <a:lnTo>
                  <a:pt x="3032368" y="0"/>
                </a:lnTo>
                <a:close/>
              </a:path>
            </a:pathLst>
          </a:custGeom>
          <a:solidFill>
            <a:srgbClr val="008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KSO_Shape"/>
          <p:cNvSpPr/>
          <p:nvPr/>
        </p:nvSpPr>
        <p:spPr bwMode="auto">
          <a:xfrm>
            <a:off x="4640391" y="1547486"/>
            <a:ext cx="597147" cy="410041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5210038" y="2544250"/>
            <a:ext cx="522958" cy="51772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008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KSO_Shape"/>
          <p:cNvSpPr/>
          <p:nvPr/>
        </p:nvSpPr>
        <p:spPr>
          <a:xfrm>
            <a:off x="4667772" y="3675634"/>
            <a:ext cx="480292" cy="480292"/>
          </a:xfrm>
          <a:custGeom>
            <a:avLst/>
            <a:gdLst>
              <a:gd name="connsiteX0" fmla="*/ 1063385 w 1944000"/>
              <a:gd name="connsiteY0" fmla="*/ 1082014 h 1944000"/>
              <a:gd name="connsiteX1" fmla="*/ 1093900 w 1944000"/>
              <a:gd name="connsiteY1" fmla="*/ 1089952 h 1944000"/>
              <a:gd name="connsiteX2" fmla="*/ 1121871 w 1944000"/>
              <a:gd name="connsiteY2" fmla="*/ 1097572 h 1944000"/>
              <a:gd name="connsiteX3" fmla="*/ 1146982 w 1944000"/>
              <a:gd name="connsiteY3" fmla="*/ 1104557 h 1944000"/>
              <a:gd name="connsiteX4" fmla="*/ 1169550 w 1944000"/>
              <a:gd name="connsiteY4" fmla="*/ 1111542 h 1944000"/>
              <a:gd name="connsiteX5" fmla="*/ 1188940 w 1944000"/>
              <a:gd name="connsiteY5" fmla="*/ 1118209 h 1944000"/>
              <a:gd name="connsiteX6" fmla="*/ 1205469 w 1944000"/>
              <a:gd name="connsiteY6" fmla="*/ 1124559 h 1944000"/>
              <a:gd name="connsiteX7" fmla="*/ 1212779 w 1944000"/>
              <a:gd name="connsiteY7" fmla="*/ 1127734 h 1944000"/>
              <a:gd name="connsiteX8" fmla="*/ 1219137 w 1944000"/>
              <a:gd name="connsiteY8" fmla="*/ 1130592 h 1944000"/>
              <a:gd name="connsiteX9" fmla="*/ 1225176 w 1944000"/>
              <a:gd name="connsiteY9" fmla="*/ 1133449 h 1944000"/>
              <a:gd name="connsiteX10" fmla="*/ 1230262 w 1944000"/>
              <a:gd name="connsiteY10" fmla="*/ 1136307 h 1944000"/>
              <a:gd name="connsiteX11" fmla="*/ 1238526 w 1944000"/>
              <a:gd name="connsiteY11" fmla="*/ 1141704 h 1944000"/>
              <a:gd name="connsiteX12" fmla="*/ 1245837 w 1944000"/>
              <a:gd name="connsiteY12" fmla="*/ 1146784 h 1944000"/>
              <a:gd name="connsiteX13" fmla="*/ 1253148 w 1944000"/>
              <a:gd name="connsiteY13" fmla="*/ 1152499 h 1944000"/>
              <a:gd name="connsiteX14" fmla="*/ 1259823 w 1944000"/>
              <a:gd name="connsiteY14" fmla="*/ 1158532 h 1944000"/>
              <a:gd name="connsiteX15" fmla="*/ 1265862 w 1944000"/>
              <a:gd name="connsiteY15" fmla="*/ 1164564 h 1944000"/>
              <a:gd name="connsiteX16" fmla="*/ 1271266 w 1944000"/>
              <a:gd name="connsiteY16" fmla="*/ 1170914 h 1944000"/>
              <a:gd name="connsiteX17" fmla="*/ 1276351 w 1944000"/>
              <a:gd name="connsiteY17" fmla="*/ 1177582 h 1944000"/>
              <a:gd name="connsiteX18" fmla="*/ 1280801 w 1944000"/>
              <a:gd name="connsiteY18" fmla="*/ 1184567 h 1944000"/>
              <a:gd name="connsiteX19" fmla="*/ 1284934 w 1944000"/>
              <a:gd name="connsiteY19" fmla="*/ 1191234 h 1944000"/>
              <a:gd name="connsiteX20" fmla="*/ 1288112 w 1944000"/>
              <a:gd name="connsiteY20" fmla="*/ 1198537 h 1944000"/>
              <a:gd name="connsiteX21" fmla="*/ 1291291 w 1944000"/>
              <a:gd name="connsiteY21" fmla="*/ 1206157 h 1944000"/>
              <a:gd name="connsiteX22" fmla="*/ 1293516 w 1944000"/>
              <a:gd name="connsiteY22" fmla="*/ 1214094 h 1944000"/>
              <a:gd name="connsiteX23" fmla="*/ 1295423 w 1944000"/>
              <a:gd name="connsiteY23" fmla="*/ 1222032 h 1944000"/>
              <a:gd name="connsiteX24" fmla="*/ 1296694 w 1944000"/>
              <a:gd name="connsiteY24" fmla="*/ 1230287 h 1944000"/>
              <a:gd name="connsiteX25" fmla="*/ 1297330 w 1944000"/>
              <a:gd name="connsiteY25" fmla="*/ 1238859 h 1944000"/>
              <a:gd name="connsiteX26" fmla="*/ 1297648 w 1944000"/>
              <a:gd name="connsiteY26" fmla="*/ 1247432 h 1944000"/>
              <a:gd name="connsiteX27" fmla="*/ 1297330 w 1944000"/>
              <a:gd name="connsiteY27" fmla="*/ 1257275 h 1944000"/>
              <a:gd name="connsiteX28" fmla="*/ 1296377 w 1944000"/>
              <a:gd name="connsiteY28" fmla="*/ 1266800 h 1944000"/>
              <a:gd name="connsiteX29" fmla="*/ 1295105 w 1944000"/>
              <a:gd name="connsiteY29" fmla="*/ 1276007 h 1944000"/>
              <a:gd name="connsiteX30" fmla="*/ 1292880 w 1944000"/>
              <a:gd name="connsiteY30" fmla="*/ 1285215 h 1944000"/>
              <a:gd name="connsiteX31" fmla="*/ 1290019 w 1944000"/>
              <a:gd name="connsiteY31" fmla="*/ 1294422 h 1944000"/>
              <a:gd name="connsiteX32" fmla="*/ 1286841 w 1944000"/>
              <a:gd name="connsiteY32" fmla="*/ 1303312 h 1944000"/>
              <a:gd name="connsiteX33" fmla="*/ 1283344 w 1944000"/>
              <a:gd name="connsiteY33" fmla="*/ 1312202 h 1944000"/>
              <a:gd name="connsiteX34" fmla="*/ 1278576 w 1944000"/>
              <a:gd name="connsiteY34" fmla="*/ 1320775 h 1944000"/>
              <a:gd name="connsiteX35" fmla="*/ 1273808 w 1944000"/>
              <a:gd name="connsiteY35" fmla="*/ 1329347 h 1944000"/>
              <a:gd name="connsiteX36" fmla="*/ 1267769 w 1944000"/>
              <a:gd name="connsiteY36" fmla="*/ 1337602 h 1944000"/>
              <a:gd name="connsiteX37" fmla="*/ 1261412 w 1944000"/>
              <a:gd name="connsiteY37" fmla="*/ 1345857 h 1944000"/>
              <a:gd name="connsiteX38" fmla="*/ 1254737 w 1944000"/>
              <a:gd name="connsiteY38" fmla="*/ 1353795 h 1944000"/>
              <a:gd name="connsiteX39" fmla="*/ 1247426 w 1944000"/>
              <a:gd name="connsiteY39" fmla="*/ 1361732 h 1944000"/>
              <a:gd name="connsiteX40" fmla="*/ 1239162 w 1944000"/>
              <a:gd name="connsiteY40" fmla="*/ 1369670 h 1944000"/>
              <a:gd name="connsiteX41" fmla="*/ 1230580 w 1944000"/>
              <a:gd name="connsiteY41" fmla="*/ 1376655 h 1944000"/>
              <a:gd name="connsiteX42" fmla="*/ 1221362 w 1944000"/>
              <a:gd name="connsiteY42" fmla="*/ 1384275 h 1944000"/>
              <a:gd name="connsiteX43" fmla="*/ 1214051 w 1944000"/>
              <a:gd name="connsiteY43" fmla="*/ 1389672 h 1944000"/>
              <a:gd name="connsiteX44" fmla="*/ 1206422 w 1944000"/>
              <a:gd name="connsiteY44" fmla="*/ 1394435 h 1944000"/>
              <a:gd name="connsiteX45" fmla="*/ 1198476 w 1944000"/>
              <a:gd name="connsiteY45" fmla="*/ 1399515 h 1944000"/>
              <a:gd name="connsiteX46" fmla="*/ 1190211 w 1944000"/>
              <a:gd name="connsiteY46" fmla="*/ 1403960 h 1944000"/>
              <a:gd name="connsiteX47" fmla="*/ 1181311 w 1944000"/>
              <a:gd name="connsiteY47" fmla="*/ 1408087 h 1944000"/>
              <a:gd name="connsiteX48" fmla="*/ 1172411 w 1944000"/>
              <a:gd name="connsiteY48" fmla="*/ 1411897 h 1944000"/>
              <a:gd name="connsiteX49" fmla="*/ 1163193 w 1944000"/>
              <a:gd name="connsiteY49" fmla="*/ 1416025 h 1944000"/>
              <a:gd name="connsiteX50" fmla="*/ 1153340 w 1944000"/>
              <a:gd name="connsiteY50" fmla="*/ 1419517 h 1944000"/>
              <a:gd name="connsiteX51" fmla="*/ 1143486 w 1944000"/>
              <a:gd name="connsiteY51" fmla="*/ 1422692 h 1944000"/>
              <a:gd name="connsiteX52" fmla="*/ 1132997 w 1944000"/>
              <a:gd name="connsiteY52" fmla="*/ 1425867 h 1944000"/>
              <a:gd name="connsiteX53" fmla="*/ 1122189 w 1944000"/>
              <a:gd name="connsiteY53" fmla="*/ 1428407 h 1944000"/>
              <a:gd name="connsiteX54" fmla="*/ 1111064 w 1944000"/>
              <a:gd name="connsiteY54" fmla="*/ 1431265 h 1944000"/>
              <a:gd name="connsiteX55" fmla="*/ 1099621 w 1944000"/>
              <a:gd name="connsiteY55" fmla="*/ 1433487 h 1944000"/>
              <a:gd name="connsiteX56" fmla="*/ 1087860 w 1944000"/>
              <a:gd name="connsiteY56" fmla="*/ 1435392 h 1944000"/>
              <a:gd name="connsiteX57" fmla="*/ 1075782 w 1944000"/>
              <a:gd name="connsiteY57" fmla="*/ 1436980 h 1944000"/>
              <a:gd name="connsiteX58" fmla="*/ 1063385 w 1944000"/>
              <a:gd name="connsiteY58" fmla="*/ 1438567 h 1944000"/>
              <a:gd name="connsiteX59" fmla="*/ 880616 w 1944000"/>
              <a:gd name="connsiteY59" fmla="*/ 505752 h 1944000"/>
              <a:gd name="connsiteX60" fmla="*/ 880616 w 1944000"/>
              <a:gd name="connsiteY60" fmla="*/ 814362 h 1944000"/>
              <a:gd name="connsiteX61" fmla="*/ 847241 w 1944000"/>
              <a:gd name="connsiteY61" fmla="*/ 805789 h 1944000"/>
              <a:gd name="connsiteX62" fmla="*/ 820223 w 1944000"/>
              <a:gd name="connsiteY62" fmla="*/ 798804 h 1944000"/>
              <a:gd name="connsiteX63" fmla="*/ 799879 w 1944000"/>
              <a:gd name="connsiteY63" fmla="*/ 793089 h 1944000"/>
              <a:gd name="connsiteX64" fmla="*/ 785894 w 1944000"/>
              <a:gd name="connsiteY64" fmla="*/ 788327 h 1944000"/>
              <a:gd name="connsiteX65" fmla="*/ 771590 w 1944000"/>
              <a:gd name="connsiteY65" fmla="*/ 782929 h 1944000"/>
              <a:gd name="connsiteX66" fmla="*/ 757922 w 1944000"/>
              <a:gd name="connsiteY66" fmla="*/ 776897 h 1944000"/>
              <a:gd name="connsiteX67" fmla="*/ 745843 w 1944000"/>
              <a:gd name="connsiteY67" fmla="*/ 770229 h 1944000"/>
              <a:gd name="connsiteX68" fmla="*/ 739804 w 1944000"/>
              <a:gd name="connsiteY68" fmla="*/ 767054 h 1944000"/>
              <a:gd name="connsiteX69" fmla="*/ 734400 w 1944000"/>
              <a:gd name="connsiteY69" fmla="*/ 763879 h 1944000"/>
              <a:gd name="connsiteX70" fmla="*/ 728679 w 1944000"/>
              <a:gd name="connsiteY70" fmla="*/ 760069 h 1944000"/>
              <a:gd name="connsiteX71" fmla="*/ 723593 w 1944000"/>
              <a:gd name="connsiteY71" fmla="*/ 756577 h 1944000"/>
              <a:gd name="connsiteX72" fmla="*/ 718825 w 1944000"/>
              <a:gd name="connsiteY72" fmla="*/ 752767 h 1944000"/>
              <a:gd name="connsiteX73" fmla="*/ 714057 w 1944000"/>
              <a:gd name="connsiteY73" fmla="*/ 749274 h 1944000"/>
              <a:gd name="connsiteX74" fmla="*/ 709925 w 1944000"/>
              <a:gd name="connsiteY74" fmla="*/ 745464 h 1944000"/>
              <a:gd name="connsiteX75" fmla="*/ 705475 w 1944000"/>
              <a:gd name="connsiteY75" fmla="*/ 741337 h 1944000"/>
              <a:gd name="connsiteX76" fmla="*/ 701979 w 1944000"/>
              <a:gd name="connsiteY76" fmla="*/ 737209 h 1944000"/>
              <a:gd name="connsiteX77" fmla="*/ 698164 w 1944000"/>
              <a:gd name="connsiteY77" fmla="*/ 733082 h 1944000"/>
              <a:gd name="connsiteX78" fmla="*/ 694668 w 1944000"/>
              <a:gd name="connsiteY78" fmla="*/ 728954 h 1944000"/>
              <a:gd name="connsiteX79" fmla="*/ 691807 w 1944000"/>
              <a:gd name="connsiteY79" fmla="*/ 724827 h 1944000"/>
              <a:gd name="connsiteX80" fmla="*/ 688629 w 1944000"/>
              <a:gd name="connsiteY80" fmla="*/ 720699 h 1944000"/>
              <a:gd name="connsiteX81" fmla="*/ 686086 w 1944000"/>
              <a:gd name="connsiteY81" fmla="*/ 716254 h 1944000"/>
              <a:gd name="connsiteX82" fmla="*/ 683543 w 1944000"/>
              <a:gd name="connsiteY82" fmla="*/ 712127 h 1944000"/>
              <a:gd name="connsiteX83" fmla="*/ 681000 w 1944000"/>
              <a:gd name="connsiteY83" fmla="*/ 707682 h 1944000"/>
              <a:gd name="connsiteX84" fmla="*/ 679093 w 1944000"/>
              <a:gd name="connsiteY84" fmla="*/ 703237 h 1944000"/>
              <a:gd name="connsiteX85" fmla="*/ 677186 w 1944000"/>
              <a:gd name="connsiteY85" fmla="*/ 698474 h 1944000"/>
              <a:gd name="connsiteX86" fmla="*/ 675596 w 1944000"/>
              <a:gd name="connsiteY86" fmla="*/ 694347 h 1944000"/>
              <a:gd name="connsiteX87" fmla="*/ 674325 w 1944000"/>
              <a:gd name="connsiteY87" fmla="*/ 689584 h 1944000"/>
              <a:gd name="connsiteX88" fmla="*/ 673053 w 1944000"/>
              <a:gd name="connsiteY88" fmla="*/ 684822 h 1944000"/>
              <a:gd name="connsiteX89" fmla="*/ 671782 w 1944000"/>
              <a:gd name="connsiteY89" fmla="*/ 680059 h 1944000"/>
              <a:gd name="connsiteX90" fmla="*/ 671146 w 1944000"/>
              <a:gd name="connsiteY90" fmla="*/ 675297 h 1944000"/>
              <a:gd name="connsiteX91" fmla="*/ 670511 w 1944000"/>
              <a:gd name="connsiteY91" fmla="*/ 670217 h 1944000"/>
              <a:gd name="connsiteX92" fmla="*/ 670193 w 1944000"/>
              <a:gd name="connsiteY92" fmla="*/ 665137 h 1944000"/>
              <a:gd name="connsiteX93" fmla="*/ 670193 w 1944000"/>
              <a:gd name="connsiteY93" fmla="*/ 660374 h 1944000"/>
              <a:gd name="connsiteX94" fmla="*/ 670511 w 1944000"/>
              <a:gd name="connsiteY94" fmla="*/ 652437 h 1944000"/>
              <a:gd name="connsiteX95" fmla="*/ 671146 w 1944000"/>
              <a:gd name="connsiteY95" fmla="*/ 644499 h 1944000"/>
              <a:gd name="connsiteX96" fmla="*/ 672736 w 1944000"/>
              <a:gd name="connsiteY96" fmla="*/ 636879 h 1944000"/>
              <a:gd name="connsiteX97" fmla="*/ 674643 w 1944000"/>
              <a:gd name="connsiteY97" fmla="*/ 629259 h 1944000"/>
              <a:gd name="connsiteX98" fmla="*/ 676868 w 1944000"/>
              <a:gd name="connsiteY98" fmla="*/ 622274 h 1944000"/>
              <a:gd name="connsiteX99" fmla="*/ 679728 w 1944000"/>
              <a:gd name="connsiteY99" fmla="*/ 614972 h 1944000"/>
              <a:gd name="connsiteX100" fmla="*/ 683225 w 1944000"/>
              <a:gd name="connsiteY100" fmla="*/ 607669 h 1944000"/>
              <a:gd name="connsiteX101" fmla="*/ 687039 w 1944000"/>
              <a:gd name="connsiteY101" fmla="*/ 600684 h 1944000"/>
              <a:gd name="connsiteX102" fmla="*/ 691807 w 1944000"/>
              <a:gd name="connsiteY102" fmla="*/ 593699 h 1944000"/>
              <a:gd name="connsiteX103" fmla="*/ 696575 w 1944000"/>
              <a:gd name="connsiteY103" fmla="*/ 587349 h 1944000"/>
              <a:gd name="connsiteX104" fmla="*/ 702297 w 1944000"/>
              <a:gd name="connsiteY104" fmla="*/ 580682 h 1944000"/>
              <a:gd name="connsiteX105" fmla="*/ 708336 w 1944000"/>
              <a:gd name="connsiteY105" fmla="*/ 574014 h 1944000"/>
              <a:gd name="connsiteX106" fmla="*/ 714693 w 1944000"/>
              <a:gd name="connsiteY106" fmla="*/ 567664 h 1944000"/>
              <a:gd name="connsiteX107" fmla="*/ 722004 w 1944000"/>
              <a:gd name="connsiteY107" fmla="*/ 561632 h 1944000"/>
              <a:gd name="connsiteX108" fmla="*/ 729632 w 1944000"/>
              <a:gd name="connsiteY108" fmla="*/ 555282 h 1944000"/>
              <a:gd name="connsiteX109" fmla="*/ 737897 w 1944000"/>
              <a:gd name="connsiteY109" fmla="*/ 549249 h 1944000"/>
              <a:gd name="connsiteX110" fmla="*/ 743936 w 1944000"/>
              <a:gd name="connsiteY110" fmla="*/ 545122 h 1944000"/>
              <a:gd name="connsiteX111" fmla="*/ 750293 w 1944000"/>
              <a:gd name="connsiteY111" fmla="*/ 540994 h 1944000"/>
              <a:gd name="connsiteX112" fmla="*/ 757286 w 1944000"/>
              <a:gd name="connsiteY112" fmla="*/ 537502 h 1944000"/>
              <a:gd name="connsiteX113" fmla="*/ 764597 w 1944000"/>
              <a:gd name="connsiteY113" fmla="*/ 533692 h 1944000"/>
              <a:gd name="connsiteX114" fmla="*/ 772544 w 1944000"/>
              <a:gd name="connsiteY114" fmla="*/ 530517 h 1944000"/>
              <a:gd name="connsiteX115" fmla="*/ 780490 w 1944000"/>
              <a:gd name="connsiteY115" fmla="*/ 527342 h 1944000"/>
              <a:gd name="connsiteX116" fmla="*/ 789072 w 1944000"/>
              <a:gd name="connsiteY116" fmla="*/ 524167 h 1944000"/>
              <a:gd name="connsiteX117" fmla="*/ 797654 w 1944000"/>
              <a:gd name="connsiteY117" fmla="*/ 521627 h 1944000"/>
              <a:gd name="connsiteX118" fmla="*/ 806872 w 1944000"/>
              <a:gd name="connsiteY118" fmla="*/ 519087 h 1944000"/>
              <a:gd name="connsiteX119" fmla="*/ 816408 w 1944000"/>
              <a:gd name="connsiteY119" fmla="*/ 516229 h 1944000"/>
              <a:gd name="connsiteX120" fmla="*/ 825944 w 1944000"/>
              <a:gd name="connsiteY120" fmla="*/ 514324 h 1944000"/>
              <a:gd name="connsiteX121" fmla="*/ 836116 w 1944000"/>
              <a:gd name="connsiteY121" fmla="*/ 512102 h 1944000"/>
              <a:gd name="connsiteX122" fmla="*/ 846923 w 1944000"/>
              <a:gd name="connsiteY122" fmla="*/ 510514 h 1944000"/>
              <a:gd name="connsiteX123" fmla="*/ 858048 w 1944000"/>
              <a:gd name="connsiteY123" fmla="*/ 508927 h 1944000"/>
              <a:gd name="connsiteX124" fmla="*/ 869173 w 1944000"/>
              <a:gd name="connsiteY124" fmla="*/ 507022 h 1944000"/>
              <a:gd name="connsiteX125" fmla="*/ 880616 w 1944000"/>
              <a:gd name="connsiteY125" fmla="*/ 217144 h 1944000"/>
              <a:gd name="connsiteX126" fmla="*/ 880616 w 1944000"/>
              <a:gd name="connsiteY126" fmla="*/ 333984 h 1944000"/>
              <a:gd name="connsiteX127" fmla="*/ 863451 w 1944000"/>
              <a:gd name="connsiteY127" fmla="*/ 335254 h 1944000"/>
              <a:gd name="connsiteX128" fmla="*/ 846287 w 1944000"/>
              <a:gd name="connsiteY128" fmla="*/ 337159 h 1944000"/>
              <a:gd name="connsiteX129" fmla="*/ 829440 w 1944000"/>
              <a:gd name="connsiteY129" fmla="*/ 339382 h 1944000"/>
              <a:gd name="connsiteX130" fmla="*/ 812912 w 1944000"/>
              <a:gd name="connsiteY130" fmla="*/ 341922 h 1944000"/>
              <a:gd name="connsiteX131" fmla="*/ 796701 w 1944000"/>
              <a:gd name="connsiteY131" fmla="*/ 344779 h 1944000"/>
              <a:gd name="connsiteX132" fmla="*/ 780490 w 1944000"/>
              <a:gd name="connsiteY132" fmla="*/ 347954 h 1944000"/>
              <a:gd name="connsiteX133" fmla="*/ 764279 w 1944000"/>
              <a:gd name="connsiteY133" fmla="*/ 351764 h 1944000"/>
              <a:gd name="connsiteX134" fmla="*/ 748386 w 1944000"/>
              <a:gd name="connsiteY134" fmla="*/ 355892 h 1944000"/>
              <a:gd name="connsiteX135" fmla="*/ 726136 w 1944000"/>
              <a:gd name="connsiteY135" fmla="*/ 362242 h 1944000"/>
              <a:gd name="connsiteX136" fmla="*/ 704839 w 1944000"/>
              <a:gd name="connsiteY136" fmla="*/ 368909 h 1944000"/>
              <a:gd name="connsiteX137" fmla="*/ 684814 w 1944000"/>
              <a:gd name="connsiteY137" fmla="*/ 375894 h 1944000"/>
              <a:gd name="connsiteX138" fmla="*/ 666061 w 1944000"/>
              <a:gd name="connsiteY138" fmla="*/ 383197 h 1944000"/>
              <a:gd name="connsiteX139" fmla="*/ 657160 w 1944000"/>
              <a:gd name="connsiteY139" fmla="*/ 387324 h 1944000"/>
              <a:gd name="connsiteX140" fmla="*/ 648260 w 1944000"/>
              <a:gd name="connsiteY140" fmla="*/ 391134 h 1944000"/>
              <a:gd name="connsiteX141" fmla="*/ 639996 w 1944000"/>
              <a:gd name="connsiteY141" fmla="*/ 395262 h 1944000"/>
              <a:gd name="connsiteX142" fmla="*/ 632050 w 1944000"/>
              <a:gd name="connsiteY142" fmla="*/ 399072 h 1944000"/>
              <a:gd name="connsiteX143" fmla="*/ 624103 w 1944000"/>
              <a:gd name="connsiteY143" fmla="*/ 403517 h 1944000"/>
              <a:gd name="connsiteX144" fmla="*/ 616792 w 1944000"/>
              <a:gd name="connsiteY144" fmla="*/ 407644 h 1944000"/>
              <a:gd name="connsiteX145" fmla="*/ 609481 w 1944000"/>
              <a:gd name="connsiteY145" fmla="*/ 412089 h 1944000"/>
              <a:gd name="connsiteX146" fmla="*/ 602806 w 1944000"/>
              <a:gd name="connsiteY146" fmla="*/ 416534 h 1944000"/>
              <a:gd name="connsiteX147" fmla="*/ 593906 w 1944000"/>
              <a:gd name="connsiteY147" fmla="*/ 422567 h 1944000"/>
              <a:gd name="connsiteX148" fmla="*/ 585642 w 1944000"/>
              <a:gd name="connsiteY148" fmla="*/ 428282 h 1944000"/>
              <a:gd name="connsiteX149" fmla="*/ 577060 w 1944000"/>
              <a:gd name="connsiteY149" fmla="*/ 434632 h 1944000"/>
              <a:gd name="connsiteX150" fmla="*/ 569113 w 1944000"/>
              <a:gd name="connsiteY150" fmla="*/ 440982 h 1944000"/>
              <a:gd name="connsiteX151" fmla="*/ 561167 w 1944000"/>
              <a:gd name="connsiteY151" fmla="*/ 447967 h 1944000"/>
              <a:gd name="connsiteX152" fmla="*/ 553538 w 1944000"/>
              <a:gd name="connsiteY152" fmla="*/ 454317 h 1944000"/>
              <a:gd name="connsiteX153" fmla="*/ 545910 w 1944000"/>
              <a:gd name="connsiteY153" fmla="*/ 461302 h 1944000"/>
              <a:gd name="connsiteX154" fmla="*/ 538917 w 1944000"/>
              <a:gd name="connsiteY154" fmla="*/ 468604 h 1944000"/>
              <a:gd name="connsiteX155" fmla="*/ 532241 w 1944000"/>
              <a:gd name="connsiteY155" fmla="*/ 475907 h 1944000"/>
              <a:gd name="connsiteX156" fmla="*/ 525249 w 1944000"/>
              <a:gd name="connsiteY156" fmla="*/ 483527 h 1944000"/>
              <a:gd name="connsiteX157" fmla="*/ 518891 w 1944000"/>
              <a:gd name="connsiteY157" fmla="*/ 491464 h 1944000"/>
              <a:gd name="connsiteX158" fmla="*/ 512534 w 1944000"/>
              <a:gd name="connsiteY158" fmla="*/ 499402 h 1944000"/>
              <a:gd name="connsiteX159" fmla="*/ 506813 w 1944000"/>
              <a:gd name="connsiteY159" fmla="*/ 507022 h 1944000"/>
              <a:gd name="connsiteX160" fmla="*/ 501091 w 1944000"/>
              <a:gd name="connsiteY160" fmla="*/ 515277 h 1944000"/>
              <a:gd name="connsiteX161" fmla="*/ 495370 w 1944000"/>
              <a:gd name="connsiteY161" fmla="*/ 523849 h 1944000"/>
              <a:gd name="connsiteX162" fmla="*/ 490284 w 1944000"/>
              <a:gd name="connsiteY162" fmla="*/ 532422 h 1944000"/>
              <a:gd name="connsiteX163" fmla="*/ 485198 w 1944000"/>
              <a:gd name="connsiteY163" fmla="*/ 541312 h 1944000"/>
              <a:gd name="connsiteX164" fmla="*/ 480430 w 1944000"/>
              <a:gd name="connsiteY164" fmla="*/ 550202 h 1944000"/>
              <a:gd name="connsiteX165" fmla="*/ 475980 w 1944000"/>
              <a:gd name="connsiteY165" fmla="*/ 559092 h 1944000"/>
              <a:gd name="connsiteX166" fmla="*/ 472166 w 1944000"/>
              <a:gd name="connsiteY166" fmla="*/ 568299 h 1944000"/>
              <a:gd name="connsiteX167" fmla="*/ 468352 w 1944000"/>
              <a:gd name="connsiteY167" fmla="*/ 577507 h 1944000"/>
              <a:gd name="connsiteX168" fmla="*/ 464855 w 1944000"/>
              <a:gd name="connsiteY168" fmla="*/ 586714 h 1944000"/>
              <a:gd name="connsiteX169" fmla="*/ 461994 w 1944000"/>
              <a:gd name="connsiteY169" fmla="*/ 596239 h 1944000"/>
              <a:gd name="connsiteX170" fmla="*/ 459134 w 1944000"/>
              <a:gd name="connsiteY170" fmla="*/ 605764 h 1944000"/>
              <a:gd name="connsiteX171" fmla="*/ 456591 w 1944000"/>
              <a:gd name="connsiteY171" fmla="*/ 615289 h 1944000"/>
              <a:gd name="connsiteX172" fmla="*/ 454684 w 1944000"/>
              <a:gd name="connsiteY172" fmla="*/ 624814 h 1944000"/>
              <a:gd name="connsiteX173" fmla="*/ 453094 w 1944000"/>
              <a:gd name="connsiteY173" fmla="*/ 634657 h 1944000"/>
              <a:gd name="connsiteX174" fmla="*/ 451187 w 1944000"/>
              <a:gd name="connsiteY174" fmla="*/ 644182 h 1944000"/>
              <a:gd name="connsiteX175" fmla="*/ 450234 w 1944000"/>
              <a:gd name="connsiteY175" fmla="*/ 654024 h 1944000"/>
              <a:gd name="connsiteX176" fmla="*/ 449280 w 1944000"/>
              <a:gd name="connsiteY176" fmla="*/ 664184 h 1944000"/>
              <a:gd name="connsiteX177" fmla="*/ 448962 w 1944000"/>
              <a:gd name="connsiteY177" fmla="*/ 674344 h 1944000"/>
              <a:gd name="connsiteX178" fmla="*/ 448644 w 1944000"/>
              <a:gd name="connsiteY178" fmla="*/ 684822 h 1944000"/>
              <a:gd name="connsiteX179" fmla="*/ 448962 w 1944000"/>
              <a:gd name="connsiteY179" fmla="*/ 695934 h 1944000"/>
              <a:gd name="connsiteX180" fmla="*/ 449598 w 1944000"/>
              <a:gd name="connsiteY180" fmla="*/ 706729 h 1944000"/>
              <a:gd name="connsiteX181" fmla="*/ 450552 w 1944000"/>
              <a:gd name="connsiteY181" fmla="*/ 717842 h 1944000"/>
              <a:gd name="connsiteX182" fmla="*/ 452141 w 1944000"/>
              <a:gd name="connsiteY182" fmla="*/ 728637 h 1944000"/>
              <a:gd name="connsiteX183" fmla="*/ 453730 w 1944000"/>
              <a:gd name="connsiteY183" fmla="*/ 739432 h 1944000"/>
              <a:gd name="connsiteX184" fmla="*/ 455955 w 1944000"/>
              <a:gd name="connsiteY184" fmla="*/ 749909 h 1944000"/>
              <a:gd name="connsiteX185" fmla="*/ 458180 w 1944000"/>
              <a:gd name="connsiteY185" fmla="*/ 760387 h 1944000"/>
              <a:gd name="connsiteX186" fmla="*/ 461359 w 1944000"/>
              <a:gd name="connsiteY186" fmla="*/ 770547 h 1944000"/>
              <a:gd name="connsiteX187" fmla="*/ 464537 w 1944000"/>
              <a:gd name="connsiteY187" fmla="*/ 781024 h 1944000"/>
              <a:gd name="connsiteX188" fmla="*/ 468352 w 1944000"/>
              <a:gd name="connsiteY188" fmla="*/ 791184 h 1944000"/>
              <a:gd name="connsiteX189" fmla="*/ 472484 w 1944000"/>
              <a:gd name="connsiteY189" fmla="*/ 801027 h 1944000"/>
              <a:gd name="connsiteX190" fmla="*/ 476934 w 1944000"/>
              <a:gd name="connsiteY190" fmla="*/ 810869 h 1944000"/>
              <a:gd name="connsiteX191" fmla="*/ 482020 w 1944000"/>
              <a:gd name="connsiteY191" fmla="*/ 820712 h 1944000"/>
              <a:gd name="connsiteX192" fmla="*/ 487423 w 1944000"/>
              <a:gd name="connsiteY192" fmla="*/ 830237 h 1944000"/>
              <a:gd name="connsiteX193" fmla="*/ 492827 w 1944000"/>
              <a:gd name="connsiteY193" fmla="*/ 839762 h 1944000"/>
              <a:gd name="connsiteX194" fmla="*/ 498866 w 1944000"/>
              <a:gd name="connsiteY194" fmla="*/ 848969 h 1944000"/>
              <a:gd name="connsiteX195" fmla="*/ 505541 w 1944000"/>
              <a:gd name="connsiteY195" fmla="*/ 858177 h 1944000"/>
              <a:gd name="connsiteX196" fmla="*/ 512216 w 1944000"/>
              <a:gd name="connsiteY196" fmla="*/ 867067 h 1944000"/>
              <a:gd name="connsiteX197" fmla="*/ 519527 w 1944000"/>
              <a:gd name="connsiteY197" fmla="*/ 875957 h 1944000"/>
              <a:gd name="connsiteX198" fmla="*/ 527156 w 1944000"/>
              <a:gd name="connsiteY198" fmla="*/ 884212 h 1944000"/>
              <a:gd name="connsiteX199" fmla="*/ 535102 w 1944000"/>
              <a:gd name="connsiteY199" fmla="*/ 892467 h 1944000"/>
              <a:gd name="connsiteX200" fmla="*/ 543367 w 1944000"/>
              <a:gd name="connsiteY200" fmla="*/ 900404 h 1944000"/>
              <a:gd name="connsiteX201" fmla="*/ 551949 w 1944000"/>
              <a:gd name="connsiteY201" fmla="*/ 908024 h 1944000"/>
              <a:gd name="connsiteX202" fmla="*/ 561167 w 1944000"/>
              <a:gd name="connsiteY202" fmla="*/ 915644 h 1944000"/>
              <a:gd name="connsiteX203" fmla="*/ 570385 w 1944000"/>
              <a:gd name="connsiteY203" fmla="*/ 922947 h 1944000"/>
              <a:gd name="connsiteX204" fmla="*/ 580238 w 1944000"/>
              <a:gd name="connsiteY204" fmla="*/ 929932 h 1944000"/>
              <a:gd name="connsiteX205" fmla="*/ 590410 w 1944000"/>
              <a:gd name="connsiteY205" fmla="*/ 936282 h 1944000"/>
              <a:gd name="connsiteX206" fmla="*/ 600899 w 1944000"/>
              <a:gd name="connsiteY206" fmla="*/ 942632 h 1944000"/>
              <a:gd name="connsiteX207" fmla="*/ 611706 w 1944000"/>
              <a:gd name="connsiteY207" fmla="*/ 948982 h 1944000"/>
              <a:gd name="connsiteX208" fmla="*/ 623149 w 1944000"/>
              <a:gd name="connsiteY208" fmla="*/ 954697 h 1944000"/>
              <a:gd name="connsiteX209" fmla="*/ 634592 w 1944000"/>
              <a:gd name="connsiteY209" fmla="*/ 960412 h 1944000"/>
              <a:gd name="connsiteX210" fmla="*/ 646671 w 1944000"/>
              <a:gd name="connsiteY210" fmla="*/ 966127 h 1944000"/>
              <a:gd name="connsiteX211" fmla="*/ 666378 w 1944000"/>
              <a:gd name="connsiteY211" fmla="*/ 974064 h 1944000"/>
              <a:gd name="connsiteX212" fmla="*/ 688629 w 1944000"/>
              <a:gd name="connsiteY212" fmla="*/ 982637 h 1944000"/>
              <a:gd name="connsiteX213" fmla="*/ 713739 w 1944000"/>
              <a:gd name="connsiteY213" fmla="*/ 991209 h 1944000"/>
              <a:gd name="connsiteX214" fmla="*/ 741711 w 1944000"/>
              <a:gd name="connsiteY214" fmla="*/ 1000099 h 1944000"/>
              <a:gd name="connsiteX215" fmla="*/ 772544 w 1944000"/>
              <a:gd name="connsiteY215" fmla="*/ 1009307 h 1944000"/>
              <a:gd name="connsiteX216" fmla="*/ 805919 w 1944000"/>
              <a:gd name="connsiteY216" fmla="*/ 1018514 h 1944000"/>
              <a:gd name="connsiteX217" fmla="*/ 841837 w 1944000"/>
              <a:gd name="connsiteY217" fmla="*/ 1028357 h 1944000"/>
              <a:gd name="connsiteX218" fmla="*/ 880616 w 1944000"/>
              <a:gd name="connsiteY218" fmla="*/ 1038199 h 1944000"/>
              <a:gd name="connsiteX219" fmla="*/ 880616 w 1944000"/>
              <a:gd name="connsiteY219" fmla="*/ 1433487 h 1944000"/>
              <a:gd name="connsiteX220" fmla="*/ 870444 w 1944000"/>
              <a:gd name="connsiteY220" fmla="*/ 1431582 h 1944000"/>
              <a:gd name="connsiteX221" fmla="*/ 860591 w 1944000"/>
              <a:gd name="connsiteY221" fmla="*/ 1429042 h 1944000"/>
              <a:gd name="connsiteX222" fmla="*/ 850737 w 1944000"/>
              <a:gd name="connsiteY222" fmla="*/ 1426820 h 1944000"/>
              <a:gd name="connsiteX223" fmla="*/ 841519 w 1944000"/>
              <a:gd name="connsiteY223" fmla="*/ 1424280 h 1944000"/>
              <a:gd name="connsiteX224" fmla="*/ 831983 w 1944000"/>
              <a:gd name="connsiteY224" fmla="*/ 1421422 h 1944000"/>
              <a:gd name="connsiteX225" fmla="*/ 823083 w 1944000"/>
              <a:gd name="connsiteY225" fmla="*/ 1418247 h 1944000"/>
              <a:gd name="connsiteX226" fmla="*/ 814183 w 1944000"/>
              <a:gd name="connsiteY226" fmla="*/ 1415072 h 1944000"/>
              <a:gd name="connsiteX227" fmla="*/ 805283 w 1944000"/>
              <a:gd name="connsiteY227" fmla="*/ 1411580 h 1944000"/>
              <a:gd name="connsiteX228" fmla="*/ 796701 w 1944000"/>
              <a:gd name="connsiteY228" fmla="*/ 1408087 h 1944000"/>
              <a:gd name="connsiteX229" fmla="*/ 788437 w 1944000"/>
              <a:gd name="connsiteY229" fmla="*/ 1404277 h 1944000"/>
              <a:gd name="connsiteX230" fmla="*/ 780490 w 1944000"/>
              <a:gd name="connsiteY230" fmla="*/ 1400150 h 1944000"/>
              <a:gd name="connsiteX231" fmla="*/ 772544 w 1944000"/>
              <a:gd name="connsiteY231" fmla="*/ 1396022 h 1944000"/>
              <a:gd name="connsiteX232" fmla="*/ 764915 w 1944000"/>
              <a:gd name="connsiteY232" fmla="*/ 1391260 h 1944000"/>
              <a:gd name="connsiteX233" fmla="*/ 757604 w 1944000"/>
              <a:gd name="connsiteY233" fmla="*/ 1386815 h 1944000"/>
              <a:gd name="connsiteX234" fmla="*/ 750293 w 1944000"/>
              <a:gd name="connsiteY234" fmla="*/ 1381735 h 1944000"/>
              <a:gd name="connsiteX235" fmla="*/ 743618 w 1944000"/>
              <a:gd name="connsiteY235" fmla="*/ 1376655 h 1944000"/>
              <a:gd name="connsiteX236" fmla="*/ 732811 w 1944000"/>
              <a:gd name="connsiteY236" fmla="*/ 1368082 h 1944000"/>
              <a:gd name="connsiteX237" fmla="*/ 722640 w 1944000"/>
              <a:gd name="connsiteY237" fmla="*/ 1359192 h 1944000"/>
              <a:gd name="connsiteX238" fmla="*/ 713104 w 1944000"/>
              <a:gd name="connsiteY238" fmla="*/ 1349985 h 1944000"/>
              <a:gd name="connsiteX239" fmla="*/ 704204 w 1944000"/>
              <a:gd name="connsiteY239" fmla="*/ 1340142 h 1944000"/>
              <a:gd name="connsiteX240" fmla="*/ 695621 w 1944000"/>
              <a:gd name="connsiteY240" fmla="*/ 1329982 h 1944000"/>
              <a:gd name="connsiteX241" fmla="*/ 687675 w 1944000"/>
              <a:gd name="connsiteY241" fmla="*/ 1319187 h 1944000"/>
              <a:gd name="connsiteX242" fmla="*/ 680046 w 1944000"/>
              <a:gd name="connsiteY242" fmla="*/ 1308075 h 1944000"/>
              <a:gd name="connsiteX243" fmla="*/ 673371 w 1944000"/>
              <a:gd name="connsiteY243" fmla="*/ 1296327 h 1944000"/>
              <a:gd name="connsiteX244" fmla="*/ 667014 w 1944000"/>
              <a:gd name="connsiteY244" fmla="*/ 1284262 h 1944000"/>
              <a:gd name="connsiteX245" fmla="*/ 660975 w 1944000"/>
              <a:gd name="connsiteY245" fmla="*/ 1271562 h 1944000"/>
              <a:gd name="connsiteX246" fmla="*/ 655889 w 1944000"/>
              <a:gd name="connsiteY246" fmla="*/ 1258862 h 1944000"/>
              <a:gd name="connsiteX247" fmla="*/ 651121 w 1944000"/>
              <a:gd name="connsiteY247" fmla="*/ 1245209 h 1944000"/>
              <a:gd name="connsiteX248" fmla="*/ 646989 w 1944000"/>
              <a:gd name="connsiteY248" fmla="*/ 1231557 h 1944000"/>
              <a:gd name="connsiteX249" fmla="*/ 642857 w 1944000"/>
              <a:gd name="connsiteY249" fmla="*/ 1217269 h 1944000"/>
              <a:gd name="connsiteX250" fmla="*/ 639996 w 1944000"/>
              <a:gd name="connsiteY250" fmla="*/ 1202664 h 1944000"/>
              <a:gd name="connsiteX251" fmla="*/ 637453 w 1944000"/>
              <a:gd name="connsiteY251" fmla="*/ 1187424 h 1944000"/>
              <a:gd name="connsiteX252" fmla="*/ 410819 w 1944000"/>
              <a:gd name="connsiteY252" fmla="*/ 1219492 h 1944000"/>
              <a:gd name="connsiteX253" fmla="*/ 413044 w 1944000"/>
              <a:gd name="connsiteY253" fmla="*/ 1231557 h 1944000"/>
              <a:gd name="connsiteX254" fmla="*/ 415587 w 1944000"/>
              <a:gd name="connsiteY254" fmla="*/ 1243304 h 1944000"/>
              <a:gd name="connsiteX255" fmla="*/ 418766 w 1944000"/>
              <a:gd name="connsiteY255" fmla="*/ 1255370 h 1944000"/>
              <a:gd name="connsiteX256" fmla="*/ 421626 w 1944000"/>
              <a:gd name="connsiteY256" fmla="*/ 1266800 h 1944000"/>
              <a:gd name="connsiteX257" fmla="*/ 424805 w 1944000"/>
              <a:gd name="connsiteY257" fmla="*/ 1278230 h 1944000"/>
              <a:gd name="connsiteX258" fmla="*/ 428619 w 1944000"/>
              <a:gd name="connsiteY258" fmla="*/ 1289660 h 1944000"/>
              <a:gd name="connsiteX259" fmla="*/ 432116 w 1944000"/>
              <a:gd name="connsiteY259" fmla="*/ 1300455 h 1944000"/>
              <a:gd name="connsiteX260" fmla="*/ 435930 w 1944000"/>
              <a:gd name="connsiteY260" fmla="*/ 1311250 h 1944000"/>
              <a:gd name="connsiteX261" fmla="*/ 440062 w 1944000"/>
              <a:gd name="connsiteY261" fmla="*/ 1321727 h 1944000"/>
              <a:gd name="connsiteX262" fmla="*/ 444512 w 1944000"/>
              <a:gd name="connsiteY262" fmla="*/ 1332205 h 1944000"/>
              <a:gd name="connsiteX263" fmla="*/ 448644 w 1944000"/>
              <a:gd name="connsiteY263" fmla="*/ 1342682 h 1944000"/>
              <a:gd name="connsiteX264" fmla="*/ 453412 w 1944000"/>
              <a:gd name="connsiteY264" fmla="*/ 1352525 h 1944000"/>
              <a:gd name="connsiteX265" fmla="*/ 458180 w 1944000"/>
              <a:gd name="connsiteY265" fmla="*/ 1362367 h 1944000"/>
              <a:gd name="connsiteX266" fmla="*/ 463266 w 1944000"/>
              <a:gd name="connsiteY266" fmla="*/ 1372210 h 1944000"/>
              <a:gd name="connsiteX267" fmla="*/ 468352 w 1944000"/>
              <a:gd name="connsiteY267" fmla="*/ 1381735 h 1944000"/>
              <a:gd name="connsiteX268" fmla="*/ 473755 w 1944000"/>
              <a:gd name="connsiteY268" fmla="*/ 1390942 h 1944000"/>
              <a:gd name="connsiteX269" fmla="*/ 479477 w 1944000"/>
              <a:gd name="connsiteY269" fmla="*/ 1399832 h 1944000"/>
              <a:gd name="connsiteX270" fmla="*/ 485198 w 1944000"/>
              <a:gd name="connsiteY270" fmla="*/ 1409040 h 1944000"/>
              <a:gd name="connsiteX271" fmla="*/ 491238 w 1944000"/>
              <a:gd name="connsiteY271" fmla="*/ 1417612 h 1944000"/>
              <a:gd name="connsiteX272" fmla="*/ 497595 w 1944000"/>
              <a:gd name="connsiteY272" fmla="*/ 1426185 h 1944000"/>
              <a:gd name="connsiteX273" fmla="*/ 503634 w 1944000"/>
              <a:gd name="connsiteY273" fmla="*/ 1434757 h 1944000"/>
              <a:gd name="connsiteX274" fmla="*/ 510309 w 1944000"/>
              <a:gd name="connsiteY274" fmla="*/ 1442695 h 1944000"/>
              <a:gd name="connsiteX275" fmla="*/ 517302 w 1944000"/>
              <a:gd name="connsiteY275" fmla="*/ 1450950 h 1944000"/>
              <a:gd name="connsiteX276" fmla="*/ 524295 w 1944000"/>
              <a:gd name="connsiteY276" fmla="*/ 1458570 h 1944000"/>
              <a:gd name="connsiteX277" fmla="*/ 531288 w 1944000"/>
              <a:gd name="connsiteY277" fmla="*/ 1466190 h 1944000"/>
              <a:gd name="connsiteX278" fmla="*/ 538599 w 1944000"/>
              <a:gd name="connsiteY278" fmla="*/ 1473492 h 1944000"/>
              <a:gd name="connsiteX279" fmla="*/ 546227 w 1944000"/>
              <a:gd name="connsiteY279" fmla="*/ 1480795 h 1944000"/>
              <a:gd name="connsiteX280" fmla="*/ 553856 w 1944000"/>
              <a:gd name="connsiteY280" fmla="*/ 1487780 h 1944000"/>
              <a:gd name="connsiteX281" fmla="*/ 561802 w 1944000"/>
              <a:gd name="connsiteY281" fmla="*/ 1494765 h 1944000"/>
              <a:gd name="connsiteX282" fmla="*/ 570067 w 1944000"/>
              <a:gd name="connsiteY282" fmla="*/ 1501750 h 1944000"/>
              <a:gd name="connsiteX283" fmla="*/ 578331 w 1944000"/>
              <a:gd name="connsiteY283" fmla="*/ 1507782 h 1944000"/>
              <a:gd name="connsiteX284" fmla="*/ 586913 w 1944000"/>
              <a:gd name="connsiteY284" fmla="*/ 1514132 h 1944000"/>
              <a:gd name="connsiteX285" fmla="*/ 600581 w 1944000"/>
              <a:gd name="connsiteY285" fmla="*/ 1523657 h 1944000"/>
              <a:gd name="connsiteX286" fmla="*/ 615203 w 1944000"/>
              <a:gd name="connsiteY286" fmla="*/ 1532865 h 1944000"/>
              <a:gd name="connsiteX287" fmla="*/ 630142 w 1944000"/>
              <a:gd name="connsiteY287" fmla="*/ 1541437 h 1944000"/>
              <a:gd name="connsiteX288" fmla="*/ 645717 w 1944000"/>
              <a:gd name="connsiteY288" fmla="*/ 1549375 h 1944000"/>
              <a:gd name="connsiteX289" fmla="*/ 661928 w 1944000"/>
              <a:gd name="connsiteY289" fmla="*/ 1556995 h 1944000"/>
              <a:gd name="connsiteX290" fmla="*/ 678775 w 1944000"/>
              <a:gd name="connsiteY290" fmla="*/ 1563980 h 1944000"/>
              <a:gd name="connsiteX291" fmla="*/ 696257 w 1944000"/>
              <a:gd name="connsiteY291" fmla="*/ 1570647 h 1944000"/>
              <a:gd name="connsiteX292" fmla="*/ 714375 w 1944000"/>
              <a:gd name="connsiteY292" fmla="*/ 1576680 h 1944000"/>
              <a:gd name="connsiteX293" fmla="*/ 733129 w 1944000"/>
              <a:gd name="connsiteY293" fmla="*/ 1582395 h 1944000"/>
              <a:gd name="connsiteX294" fmla="*/ 752518 w 1944000"/>
              <a:gd name="connsiteY294" fmla="*/ 1587475 h 1944000"/>
              <a:gd name="connsiteX295" fmla="*/ 772544 w 1944000"/>
              <a:gd name="connsiteY295" fmla="*/ 1592237 h 1944000"/>
              <a:gd name="connsiteX296" fmla="*/ 792887 w 1944000"/>
              <a:gd name="connsiteY296" fmla="*/ 1596365 h 1944000"/>
              <a:gd name="connsiteX297" fmla="*/ 814183 w 1944000"/>
              <a:gd name="connsiteY297" fmla="*/ 1600175 h 1944000"/>
              <a:gd name="connsiteX298" fmla="*/ 835480 w 1944000"/>
              <a:gd name="connsiteY298" fmla="*/ 1603350 h 1944000"/>
              <a:gd name="connsiteX299" fmla="*/ 858048 w 1944000"/>
              <a:gd name="connsiteY299" fmla="*/ 1606525 h 1944000"/>
              <a:gd name="connsiteX300" fmla="*/ 880616 w 1944000"/>
              <a:gd name="connsiteY300" fmla="*/ 1608747 h 1944000"/>
              <a:gd name="connsiteX301" fmla="*/ 880616 w 1944000"/>
              <a:gd name="connsiteY301" fmla="*/ 1726857 h 1944000"/>
              <a:gd name="connsiteX302" fmla="*/ 1063385 w 1944000"/>
              <a:gd name="connsiteY302" fmla="*/ 1726857 h 1944000"/>
              <a:gd name="connsiteX303" fmla="*/ 1063385 w 1944000"/>
              <a:gd name="connsiteY303" fmla="*/ 1610652 h 1944000"/>
              <a:gd name="connsiteX304" fmla="*/ 1077371 w 1944000"/>
              <a:gd name="connsiteY304" fmla="*/ 1609382 h 1944000"/>
              <a:gd name="connsiteX305" fmla="*/ 1091675 w 1944000"/>
              <a:gd name="connsiteY305" fmla="*/ 1607795 h 1944000"/>
              <a:gd name="connsiteX306" fmla="*/ 1105661 w 1944000"/>
              <a:gd name="connsiteY306" fmla="*/ 1606207 h 1944000"/>
              <a:gd name="connsiteX307" fmla="*/ 1119329 w 1944000"/>
              <a:gd name="connsiteY307" fmla="*/ 1603985 h 1944000"/>
              <a:gd name="connsiteX308" fmla="*/ 1133314 w 1944000"/>
              <a:gd name="connsiteY308" fmla="*/ 1602080 h 1944000"/>
              <a:gd name="connsiteX309" fmla="*/ 1146665 w 1944000"/>
              <a:gd name="connsiteY309" fmla="*/ 1599857 h 1944000"/>
              <a:gd name="connsiteX310" fmla="*/ 1160015 w 1944000"/>
              <a:gd name="connsiteY310" fmla="*/ 1597317 h 1944000"/>
              <a:gd name="connsiteX311" fmla="*/ 1173047 w 1944000"/>
              <a:gd name="connsiteY311" fmla="*/ 1594142 h 1944000"/>
              <a:gd name="connsiteX312" fmla="*/ 1186397 w 1944000"/>
              <a:gd name="connsiteY312" fmla="*/ 1591285 h 1944000"/>
              <a:gd name="connsiteX313" fmla="*/ 1199111 w 1944000"/>
              <a:gd name="connsiteY313" fmla="*/ 1587792 h 1944000"/>
              <a:gd name="connsiteX314" fmla="*/ 1212144 w 1944000"/>
              <a:gd name="connsiteY314" fmla="*/ 1584300 h 1944000"/>
              <a:gd name="connsiteX315" fmla="*/ 1224540 w 1944000"/>
              <a:gd name="connsiteY315" fmla="*/ 1580807 h 1944000"/>
              <a:gd name="connsiteX316" fmla="*/ 1236937 w 1944000"/>
              <a:gd name="connsiteY316" fmla="*/ 1576680 h 1944000"/>
              <a:gd name="connsiteX317" fmla="*/ 1249333 w 1944000"/>
              <a:gd name="connsiteY317" fmla="*/ 1572552 h 1944000"/>
              <a:gd name="connsiteX318" fmla="*/ 1261412 w 1944000"/>
              <a:gd name="connsiteY318" fmla="*/ 1567790 h 1944000"/>
              <a:gd name="connsiteX319" fmla="*/ 1273491 w 1944000"/>
              <a:gd name="connsiteY319" fmla="*/ 1563345 h 1944000"/>
              <a:gd name="connsiteX320" fmla="*/ 1288748 w 1944000"/>
              <a:gd name="connsiteY320" fmla="*/ 1556995 h 1944000"/>
              <a:gd name="connsiteX321" fmla="*/ 1304005 w 1944000"/>
              <a:gd name="connsiteY321" fmla="*/ 1550010 h 1944000"/>
              <a:gd name="connsiteX322" fmla="*/ 1318627 w 1944000"/>
              <a:gd name="connsiteY322" fmla="*/ 1543025 h 1944000"/>
              <a:gd name="connsiteX323" fmla="*/ 1332613 w 1944000"/>
              <a:gd name="connsiteY323" fmla="*/ 1535722 h 1944000"/>
              <a:gd name="connsiteX324" fmla="*/ 1346598 w 1944000"/>
              <a:gd name="connsiteY324" fmla="*/ 1528102 h 1944000"/>
              <a:gd name="connsiteX325" fmla="*/ 1359631 w 1944000"/>
              <a:gd name="connsiteY325" fmla="*/ 1519847 h 1944000"/>
              <a:gd name="connsiteX326" fmla="*/ 1372345 w 1944000"/>
              <a:gd name="connsiteY326" fmla="*/ 1511592 h 1944000"/>
              <a:gd name="connsiteX327" fmla="*/ 1384742 w 1944000"/>
              <a:gd name="connsiteY327" fmla="*/ 1502702 h 1944000"/>
              <a:gd name="connsiteX328" fmla="*/ 1396185 w 1944000"/>
              <a:gd name="connsiteY328" fmla="*/ 1493812 h 1944000"/>
              <a:gd name="connsiteX329" fmla="*/ 1407945 w 1944000"/>
              <a:gd name="connsiteY329" fmla="*/ 1484287 h 1944000"/>
              <a:gd name="connsiteX330" fmla="*/ 1418753 w 1944000"/>
              <a:gd name="connsiteY330" fmla="*/ 1474762 h 1944000"/>
              <a:gd name="connsiteX331" fmla="*/ 1429242 w 1944000"/>
              <a:gd name="connsiteY331" fmla="*/ 1464602 h 1944000"/>
              <a:gd name="connsiteX332" fmla="*/ 1439096 w 1944000"/>
              <a:gd name="connsiteY332" fmla="*/ 1454125 h 1944000"/>
              <a:gd name="connsiteX333" fmla="*/ 1448631 w 1944000"/>
              <a:gd name="connsiteY333" fmla="*/ 1443647 h 1944000"/>
              <a:gd name="connsiteX334" fmla="*/ 1457531 w 1944000"/>
              <a:gd name="connsiteY334" fmla="*/ 1432535 h 1944000"/>
              <a:gd name="connsiteX335" fmla="*/ 1466114 w 1944000"/>
              <a:gd name="connsiteY335" fmla="*/ 1421422 h 1944000"/>
              <a:gd name="connsiteX336" fmla="*/ 1474378 w 1944000"/>
              <a:gd name="connsiteY336" fmla="*/ 1409675 h 1944000"/>
              <a:gd name="connsiteX337" fmla="*/ 1482007 w 1944000"/>
              <a:gd name="connsiteY337" fmla="*/ 1398245 h 1944000"/>
              <a:gd name="connsiteX338" fmla="*/ 1489000 w 1944000"/>
              <a:gd name="connsiteY338" fmla="*/ 1386497 h 1944000"/>
              <a:gd name="connsiteX339" fmla="*/ 1495675 w 1944000"/>
              <a:gd name="connsiteY339" fmla="*/ 1374432 h 1944000"/>
              <a:gd name="connsiteX340" fmla="*/ 1501396 w 1944000"/>
              <a:gd name="connsiteY340" fmla="*/ 1362685 h 1944000"/>
              <a:gd name="connsiteX341" fmla="*/ 1507118 w 1944000"/>
              <a:gd name="connsiteY341" fmla="*/ 1350620 h 1944000"/>
              <a:gd name="connsiteX342" fmla="*/ 1512203 w 1944000"/>
              <a:gd name="connsiteY342" fmla="*/ 1338555 h 1944000"/>
              <a:gd name="connsiteX343" fmla="*/ 1516335 w 1944000"/>
              <a:gd name="connsiteY343" fmla="*/ 1326490 h 1944000"/>
              <a:gd name="connsiteX344" fmla="*/ 1520468 w 1944000"/>
              <a:gd name="connsiteY344" fmla="*/ 1314107 h 1944000"/>
              <a:gd name="connsiteX345" fmla="*/ 1523964 w 1944000"/>
              <a:gd name="connsiteY345" fmla="*/ 1301725 h 1944000"/>
              <a:gd name="connsiteX346" fmla="*/ 1526507 w 1944000"/>
              <a:gd name="connsiteY346" fmla="*/ 1289025 h 1944000"/>
              <a:gd name="connsiteX347" fmla="*/ 1528732 w 1944000"/>
              <a:gd name="connsiteY347" fmla="*/ 1276642 h 1944000"/>
              <a:gd name="connsiteX348" fmla="*/ 1530957 w 1944000"/>
              <a:gd name="connsiteY348" fmla="*/ 1263942 h 1944000"/>
              <a:gd name="connsiteX349" fmla="*/ 1532228 w 1944000"/>
              <a:gd name="connsiteY349" fmla="*/ 1251242 h 1944000"/>
              <a:gd name="connsiteX350" fmla="*/ 1532864 w 1944000"/>
              <a:gd name="connsiteY350" fmla="*/ 1238542 h 1944000"/>
              <a:gd name="connsiteX351" fmla="*/ 1533182 w 1944000"/>
              <a:gd name="connsiteY351" fmla="*/ 1225207 h 1944000"/>
              <a:gd name="connsiteX352" fmla="*/ 1533182 w 1944000"/>
              <a:gd name="connsiteY352" fmla="*/ 1212189 h 1944000"/>
              <a:gd name="connsiteX353" fmla="*/ 1532546 w 1944000"/>
              <a:gd name="connsiteY353" fmla="*/ 1199172 h 1944000"/>
              <a:gd name="connsiteX354" fmla="*/ 1531275 w 1944000"/>
              <a:gd name="connsiteY354" fmla="*/ 1186789 h 1944000"/>
              <a:gd name="connsiteX355" fmla="*/ 1530003 w 1944000"/>
              <a:gd name="connsiteY355" fmla="*/ 1174407 h 1944000"/>
              <a:gd name="connsiteX356" fmla="*/ 1527778 w 1944000"/>
              <a:gd name="connsiteY356" fmla="*/ 1162342 h 1944000"/>
              <a:gd name="connsiteX357" fmla="*/ 1525553 w 1944000"/>
              <a:gd name="connsiteY357" fmla="*/ 1150594 h 1944000"/>
              <a:gd name="connsiteX358" fmla="*/ 1522693 w 1944000"/>
              <a:gd name="connsiteY358" fmla="*/ 1138847 h 1944000"/>
              <a:gd name="connsiteX359" fmla="*/ 1519514 w 1944000"/>
              <a:gd name="connsiteY359" fmla="*/ 1127734 h 1944000"/>
              <a:gd name="connsiteX360" fmla="*/ 1516018 w 1944000"/>
              <a:gd name="connsiteY360" fmla="*/ 1116939 h 1944000"/>
              <a:gd name="connsiteX361" fmla="*/ 1511885 w 1944000"/>
              <a:gd name="connsiteY361" fmla="*/ 1106144 h 1944000"/>
              <a:gd name="connsiteX362" fmla="*/ 1507435 w 1944000"/>
              <a:gd name="connsiteY362" fmla="*/ 1095349 h 1944000"/>
              <a:gd name="connsiteX363" fmla="*/ 1502350 w 1944000"/>
              <a:gd name="connsiteY363" fmla="*/ 1085189 h 1944000"/>
              <a:gd name="connsiteX364" fmla="*/ 1496946 w 1944000"/>
              <a:gd name="connsiteY364" fmla="*/ 1075347 h 1944000"/>
              <a:gd name="connsiteX365" fmla="*/ 1491225 w 1944000"/>
              <a:gd name="connsiteY365" fmla="*/ 1065822 h 1944000"/>
              <a:gd name="connsiteX366" fmla="*/ 1485185 w 1944000"/>
              <a:gd name="connsiteY366" fmla="*/ 1056614 h 1944000"/>
              <a:gd name="connsiteX367" fmla="*/ 1478510 w 1944000"/>
              <a:gd name="connsiteY367" fmla="*/ 1047407 h 1944000"/>
              <a:gd name="connsiteX368" fmla="*/ 1471517 w 1944000"/>
              <a:gd name="connsiteY368" fmla="*/ 1038517 h 1944000"/>
              <a:gd name="connsiteX369" fmla="*/ 1463889 w 1944000"/>
              <a:gd name="connsiteY369" fmla="*/ 1029944 h 1944000"/>
              <a:gd name="connsiteX370" fmla="*/ 1456260 w 1944000"/>
              <a:gd name="connsiteY370" fmla="*/ 1021689 h 1944000"/>
              <a:gd name="connsiteX371" fmla="*/ 1448314 w 1944000"/>
              <a:gd name="connsiteY371" fmla="*/ 1013752 h 1944000"/>
              <a:gd name="connsiteX372" fmla="*/ 1440049 w 1944000"/>
              <a:gd name="connsiteY372" fmla="*/ 1005814 h 1944000"/>
              <a:gd name="connsiteX373" fmla="*/ 1431467 w 1944000"/>
              <a:gd name="connsiteY373" fmla="*/ 998512 h 1944000"/>
              <a:gd name="connsiteX374" fmla="*/ 1422567 w 1944000"/>
              <a:gd name="connsiteY374" fmla="*/ 991527 h 1944000"/>
              <a:gd name="connsiteX375" fmla="*/ 1413349 w 1944000"/>
              <a:gd name="connsiteY375" fmla="*/ 984542 h 1944000"/>
              <a:gd name="connsiteX376" fmla="*/ 1403813 w 1944000"/>
              <a:gd name="connsiteY376" fmla="*/ 977557 h 1944000"/>
              <a:gd name="connsiteX377" fmla="*/ 1393959 w 1944000"/>
              <a:gd name="connsiteY377" fmla="*/ 971207 h 1944000"/>
              <a:gd name="connsiteX378" fmla="*/ 1383788 w 1944000"/>
              <a:gd name="connsiteY378" fmla="*/ 965174 h 1944000"/>
              <a:gd name="connsiteX379" fmla="*/ 1373299 w 1944000"/>
              <a:gd name="connsiteY379" fmla="*/ 959142 h 1944000"/>
              <a:gd name="connsiteX380" fmla="*/ 1362491 w 1944000"/>
              <a:gd name="connsiteY380" fmla="*/ 953427 h 1944000"/>
              <a:gd name="connsiteX381" fmla="*/ 1351048 w 1944000"/>
              <a:gd name="connsiteY381" fmla="*/ 948347 h 1944000"/>
              <a:gd name="connsiteX382" fmla="*/ 1339605 w 1944000"/>
              <a:gd name="connsiteY382" fmla="*/ 942949 h 1944000"/>
              <a:gd name="connsiteX383" fmla="*/ 1327845 w 1944000"/>
              <a:gd name="connsiteY383" fmla="*/ 937869 h 1944000"/>
              <a:gd name="connsiteX384" fmla="*/ 1305912 w 1944000"/>
              <a:gd name="connsiteY384" fmla="*/ 930249 h 1944000"/>
              <a:gd name="connsiteX385" fmla="*/ 1280801 w 1944000"/>
              <a:gd name="connsiteY385" fmla="*/ 921677 h 1944000"/>
              <a:gd name="connsiteX386" fmla="*/ 1252512 w 1944000"/>
              <a:gd name="connsiteY386" fmla="*/ 912469 h 1944000"/>
              <a:gd name="connsiteX387" fmla="*/ 1221362 w 1944000"/>
              <a:gd name="connsiteY387" fmla="*/ 902627 h 1944000"/>
              <a:gd name="connsiteX388" fmla="*/ 1186397 w 1944000"/>
              <a:gd name="connsiteY388" fmla="*/ 892784 h 1944000"/>
              <a:gd name="connsiteX389" fmla="*/ 1148572 w 1944000"/>
              <a:gd name="connsiteY389" fmla="*/ 882307 h 1944000"/>
              <a:gd name="connsiteX390" fmla="*/ 1107568 w 1944000"/>
              <a:gd name="connsiteY390" fmla="*/ 871512 h 1944000"/>
              <a:gd name="connsiteX391" fmla="*/ 1063385 w 1944000"/>
              <a:gd name="connsiteY391" fmla="*/ 860399 h 1944000"/>
              <a:gd name="connsiteX392" fmla="*/ 1063385 w 1944000"/>
              <a:gd name="connsiteY392" fmla="*/ 511149 h 1944000"/>
              <a:gd name="connsiteX393" fmla="*/ 1078960 w 1944000"/>
              <a:gd name="connsiteY393" fmla="*/ 514642 h 1944000"/>
              <a:gd name="connsiteX394" fmla="*/ 1093582 w 1944000"/>
              <a:gd name="connsiteY394" fmla="*/ 518769 h 1944000"/>
              <a:gd name="connsiteX395" fmla="*/ 1108204 w 1944000"/>
              <a:gd name="connsiteY395" fmla="*/ 523214 h 1944000"/>
              <a:gd name="connsiteX396" fmla="*/ 1121554 w 1944000"/>
              <a:gd name="connsiteY396" fmla="*/ 528612 h 1944000"/>
              <a:gd name="connsiteX397" fmla="*/ 1128229 w 1944000"/>
              <a:gd name="connsiteY397" fmla="*/ 531469 h 1944000"/>
              <a:gd name="connsiteX398" fmla="*/ 1134904 w 1944000"/>
              <a:gd name="connsiteY398" fmla="*/ 534644 h 1944000"/>
              <a:gd name="connsiteX399" fmla="*/ 1141261 w 1944000"/>
              <a:gd name="connsiteY399" fmla="*/ 537502 h 1944000"/>
              <a:gd name="connsiteX400" fmla="*/ 1146982 w 1944000"/>
              <a:gd name="connsiteY400" fmla="*/ 540677 h 1944000"/>
              <a:gd name="connsiteX401" fmla="*/ 1153022 w 1944000"/>
              <a:gd name="connsiteY401" fmla="*/ 544169 h 1944000"/>
              <a:gd name="connsiteX402" fmla="*/ 1159061 w 1944000"/>
              <a:gd name="connsiteY402" fmla="*/ 547662 h 1944000"/>
              <a:gd name="connsiteX403" fmla="*/ 1164465 w 1944000"/>
              <a:gd name="connsiteY403" fmla="*/ 551154 h 1944000"/>
              <a:gd name="connsiteX404" fmla="*/ 1169868 w 1944000"/>
              <a:gd name="connsiteY404" fmla="*/ 555282 h 1944000"/>
              <a:gd name="connsiteX405" fmla="*/ 1178768 w 1944000"/>
              <a:gd name="connsiteY405" fmla="*/ 561949 h 1944000"/>
              <a:gd name="connsiteX406" fmla="*/ 1187351 w 1944000"/>
              <a:gd name="connsiteY406" fmla="*/ 568934 h 1944000"/>
              <a:gd name="connsiteX407" fmla="*/ 1195297 w 1944000"/>
              <a:gd name="connsiteY407" fmla="*/ 576554 h 1944000"/>
              <a:gd name="connsiteX408" fmla="*/ 1202926 w 1944000"/>
              <a:gd name="connsiteY408" fmla="*/ 584174 h 1944000"/>
              <a:gd name="connsiteX409" fmla="*/ 1209919 w 1944000"/>
              <a:gd name="connsiteY409" fmla="*/ 592429 h 1944000"/>
              <a:gd name="connsiteX410" fmla="*/ 1216594 w 1944000"/>
              <a:gd name="connsiteY410" fmla="*/ 601002 h 1944000"/>
              <a:gd name="connsiteX411" fmla="*/ 1222633 w 1944000"/>
              <a:gd name="connsiteY411" fmla="*/ 609574 h 1944000"/>
              <a:gd name="connsiteX412" fmla="*/ 1228355 w 1944000"/>
              <a:gd name="connsiteY412" fmla="*/ 618782 h 1944000"/>
              <a:gd name="connsiteX413" fmla="*/ 1233758 w 1944000"/>
              <a:gd name="connsiteY413" fmla="*/ 627989 h 1944000"/>
              <a:gd name="connsiteX414" fmla="*/ 1238844 w 1944000"/>
              <a:gd name="connsiteY414" fmla="*/ 637832 h 1944000"/>
              <a:gd name="connsiteX415" fmla="*/ 1242976 w 1944000"/>
              <a:gd name="connsiteY415" fmla="*/ 647674 h 1944000"/>
              <a:gd name="connsiteX416" fmla="*/ 1247108 w 1944000"/>
              <a:gd name="connsiteY416" fmla="*/ 658469 h 1944000"/>
              <a:gd name="connsiteX417" fmla="*/ 1250287 w 1944000"/>
              <a:gd name="connsiteY417" fmla="*/ 668947 h 1944000"/>
              <a:gd name="connsiteX418" fmla="*/ 1253465 w 1944000"/>
              <a:gd name="connsiteY418" fmla="*/ 680059 h 1944000"/>
              <a:gd name="connsiteX419" fmla="*/ 1256326 w 1944000"/>
              <a:gd name="connsiteY419" fmla="*/ 691172 h 1944000"/>
              <a:gd name="connsiteX420" fmla="*/ 1258233 w 1944000"/>
              <a:gd name="connsiteY420" fmla="*/ 702919 h 1944000"/>
              <a:gd name="connsiteX421" fmla="*/ 1482324 w 1944000"/>
              <a:gd name="connsiteY421" fmla="*/ 675297 h 1944000"/>
              <a:gd name="connsiteX422" fmla="*/ 1479464 w 1944000"/>
              <a:gd name="connsiteY422" fmla="*/ 660692 h 1944000"/>
              <a:gd name="connsiteX423" fmla="*/ 1475967 w 1944000"/>
              <a:gd name="connsiteY423" fmla="*/ 646087 h 1944000"/>
              <a:gd name="connsiteX424" fmla="*/ 1472789 w 1944000"/>
              <a:gd name="connsiteY424" fmla="*/ 632434 h 1944000"/>
              <a:gd name="connsiteX425" fmla="*/ 1469292 w 1944000"/>
              <a:gd name="connsiteY425" fmla="*/ 618782 h 1944000"/>
              <a:gd name="connsiteX426" fmla="*/ 1465160 w 1944000"/>
              <a:gd name="connsiteY426" fmla="*/ 605764 h 1944000"/>
              <a:gd name="connsiteX427" fmla="*/ 1461028 w 1944000"/>
              <a:gd name="connsiteY427" fmla="*/ 592747 h 1944000"/>
              <a:gd name="connsiteX428" fmla="*/ 1456260 w 1944000"/>
              <a:gd name="connsiteY428" fmla="*/ 580364 h 1944000"/>
              <a:gd name="connsiteX429" fmla="*/ 1451810 w 1944000"/>
              <a:gd name="connsiteY429" fmla="*/ 568299 h 1944000"/>
              <a:gd name="connsiteX430" fmla="*/ 1446406 w 1944000"/>
              <a:gd name="connsiteY430" fmla="*/ 556552 h 1944000"/>
              <a:gd name="connsiteX431" fmla="*/ 1441321 w 1944000"/>
              <a:gd name="connsiteY431" fmla="*/ 545439 h 1944000"/>
              <a:gd name="connsiteX432" fmla="*/ 1435599 w 1944000"/>
              <a:gd name="connsiteY432" fmla="*/ 534644 h 1944000"/>
              <a:gd name="connsiteX433" fmla="*/ 1429560 w 1944000"/>
              <a:gd name="connsiteY433" fmla="*/ 523532 h 1944000"/>
              <a:gd name="connsiteX434" fmla="*/ 1423838 w 1944000"/>
              <a:gd name="connsiteY434" fmla="*/ 513689 h 1944000"/>
              <a:gd name="connsiteX435" fmla="*/ 1417163 w 1944000"/>
              <a:gd name="connsiteY435" fmla="*/ 503847 h 1944000"/>
              <a:gd name="connsiteX436" fmla="*/ 1410488 w 1944000"/>
              <a:gd name="connsiteY436" fmla="*/ 494322 h 1944000"/>
              <a:gd name="connsiteX437" fmla="*/ 1403177 w 1944000"/>
              <a:gd name="connsiteY437" fmla="*/ 485432 h 1944000"/>
              <a:gd name="connsiteX438" fmla="*/ 1395867 w 1944000"/>
              <a:gd name="connsiteY438" fmla="*/ 476542 h 1944000"/>
              <a:gd name="connsiteX439" fmla="*/ 1388238 w 1944000"/>
              <a:gd name="connsiteY439" fmla="*/ 467969 h 1944000"/>
              <a:gd name="connsiteX440" fmla="*/ 1379974 w 1944000"/>
              <a:gd name="connsiteY440" fmla="*/ 459714 h 1944000"/>
              <a:gd name="connsiteX441" fmla="*/ 1371074 w 1944000"/>
              <a:gd name="connsiteY441" fmla="*/ 451459 h 1944000"/>
              <a:gd name="connsiteX442" fmla="*/ 1361538 w 1944000"/>
              <a:gd name="connsiteY442" fmla="*/ 443522 h 1944000"/>
              <a:gd name="connsiteX443" fmla="*/ 1351366 w 1944000"/>
              <a:gd name="connsiteY443" fmla="*/ 435902 h 1944000"/>
              <a:gd name="connsiteX444" fmla="*/ 1341195 w 1944000"/>
              <a:gd name="connsiteY444" fmla="*/ 428599 h 1944000"/>
              <a:gd name="connsiteX445" fmla="*/ 1330388 w 1944000"/>
              <a:gd name="connsiteY445" fmla="*/ 421614 h 1944000"/>
              <a:gd name="connsiteX446" fmla="*/ 1319262 w 1944000"/>
              <a:gd name="connsiteY446" fmla="*/ 414629 h 1944000"/>
              <a:gd name="connsiteX447" fmla="*/ 1307184 w 1944000"/>
              <a:gd name="connsiteY447" fmla="*/ 407962 h 1944000"/>
              <a:gd name="connsiteX448" fmla="*/ 1294787 w 1944000"/>
              <a:gd name="connsiteY448" fmla="*/ 401294 h 1944000"/>
              <a:gd name="connsiteX449" fmla="*/ 1282073 w 1944000"/>
              <a:gd name="connsiteY449" fmla="*/ 395262 h 1944000"/>
              <a:gd name="connsiteX450" fmla="*/ 1268723 w 1944000"/>
              <a:gd name="connsiteY450" fmla="*/ 389229 h 1944000"/>
              <a:gd name="connsiteX451" fmla="*/ 1254737 w 1944000"/>
              <a:gd name="connsiteY451" fmla="*/ 383197 h 1944000"/>
              <a:gd name="connsiteX452" fmla="*/ 1240751 w 1944000"/>
              <a:gd name="connsiteY452" fmla="*/ 378117 h 1944000"/>
              <a:gd name="connsiteX453" fmla="*/ 1225812 w 1944000"/>
              <a:gd name="connsiteY453" fmla="*/ 372402 h 1944000"/>
              <a:gd name="connsiteX454" fmla="*/ 1207058 w 1944000"/>
              <a:gd name="connsiteY454" fmla="*/ 366369 h 1944000"/>
              <a:gd name="connsiteX455" fmla="*/ 1187986 w 1944000"/>
              <a:gd name="connsiteY455" fmla="*/ 360972 h 1944000"/>
              <a:gd name="connsiteX456" fmla="*/ 1168279 w 1944000"/>
              <a:gd name="connsiteY456" fmla="*/ 355574 h 1944000"/>
              <a:gd name="connsiteX457" fmla="*/ 1147936 w 1944000"/>
              <a:gd name="connsiteY457" fmla="*/ 351129 h 1944000"/>
              <a:gd name="connsiteX458" fmla="*/ 1127593 w 1944000"/>
              <a:gd name="connsiteY458" fmla="*/ 346684 h 1944000"/>
              <a:gd name="connsiteX459" fmla="*/ 1106614 w 1944000"/>
              <a:gd name="connsiteY459" fmla="*/ 343192 h 1944000"/>
              <a:gd name="connsiteX460" fmla="*/ 1085000 w 1944000"/>
              <a:gd name="connsiteY460" fmla="*/ 339699 h 1944000"/>
              <a:gd name="connsiteX461" fmla="*/ 1063385 w 1944000"/>
              <a:gd name="connsiteY461" fmla="*/ 337159 h 1944000"/>
              <a:gd name="connsiteX462" fmla="*/ 1063385 w 1944000"/>
              <a:gd name="connsiteY462" fmla="*/ 217144 h 1944000"/>
              <a:gd name="connsiteX463" fmla="*/ 972000 w 1944000"/>
              <a:gd name="connsiteY463" fmla="*/ 0 h 1944000"/>
              <a:gd name="connsiteX464" fmla="*/ 1944000 w 1944000"/>
              <a:gd name="connsiteY464" fmla="*/ 972000 h 1944000"/>
              <a:gd name="connsiteX465" fmla="*/ 972000 w 1944000"/>
              <a:gd name="connsiteY465" fmla="*/ 1944000 h 1944000"/>
              <a:gd name="connsiteX466" fmla="*/ 0 w 1944000"/>
              <a:gd name="connsiteY466" fmla="*/ 972000 h 1944000"/>
              <a:gd name="connsiteX467" fmla="*/ 972000 w 1944000"/>
              <a:gd name="connsiteY467" fmla="*/ 0 h 19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</a:cxnLst>
            <a:rect l="l" t="t" r="r" b="b"/>
            <a:pathLst>
              <a:path w="1944000" h="1944000">
                <a:moveTo>
                  <a:pt x="1063385" y="1082014"/>
                </a:moveTo>
                <a:lnTo>
                  <a:pt x="1093900" y="1089952"/>
                </a:lnTo>
                <a:lnTo>
                  <a:pt x="1121871" y="1097572"/>
                </a:lnTo>
                <a:lnTo>
                  <a:pt x="1146982" y="1104557"/>
                </a:lnTo>
                <a:lnTo>
                  <a:pt x="1169550" y="1111542"/>
                </a:lnTo>
                <a:lnTo>
                  <a:pt x="1188940" y="1118209"/>
                </a:lnTo>
                <a:lnTo>
                  <a:pt x="1205469" y="1124559"/>
                </a:lnTo>
                <a:lnTo>
                  <a:pt x="1212779" y="1127734"/>
                </a:lnTo>
                <a:lnTo>
                  <a:pt x="1219137" y="1130592"/>
                </a:lnTo>
                <a:lnTo>
                  <a:pt x="1225176" y="1133449"/>
                </a:lnTo>
                <a:lnTo>
                  <a:pt x="1230262" y="1136307"/>
                </a:lnTo>
                <a:lnTo>
                  <a:pt x="1238526" y="1141704"/>
                </a:lnTo>
                <a:lnTo>
                  <a:pt x="1245837" y="1146784"/>
                </a:lnTo>
                <a:lnTo>
                  <a:pt x="1253148" y="1152499"/>
                </a:lnTo>
                <a:lnTo>
                  <a:pt x="1259823" y="1158532"/>
                </a:lnTo>
                <a:lnTo>
                  <a:pt x="1265862" y="1164564"/>
                </a:lnTo>
                <a:lnTo>
                  <a:pt x="1271266" y="1170914"/>
                </a:lnTo>
                <a:lnTo>
                  <a:pt x="1276351" y="1177582"/>
                </a:lnTo>
                <a:lnTo>
                  <a:pt x="1280801" y="1184567"/>
                </a:lnTo>
                <a:lnTo>
                  <a:pt x="1284934" y="1191234"/>
                </a:lnTo>
                <a:lnTo>
                  <a:pt x="1288112" y="1198537"/>
                </a:lnTo>
                <a:lnTo>
                  <a:pt x="1291291" y="1206157"/>
                </a:lnTo>
                <a:lnTo>
                  <a:pt x="1293516" y="1214094"/>
                </a:lnTo>
                <a:lnTo>
                  <a:pt x="1295423" y="1222032"/>
                </a:lnTo>
                <a:lnTo>
                  <a:pt x="1296694" y="1230287"/>
                </a:lnTo>
                <a:lnTo>
                  <a:pt x="1297330" y="1238859"/>
                </a:lnTo>
                <a:lnTo>
                  <a:pt x="1297648" y="1247432"/>
                </a:lnTo>
                <a:lnTo>
                  <a:pt x="1297330" y="1257275"/>
                </a:lnTo>
                <a:lnTo>
                  <a:pt x="1296377" y="1266800"/>
                </a:lnTo>
                <a:lnTo>
                  <a:pt x="1295105" y="1276007"/>
                </a:lnTo>
                <a:lnTo>
                  <a:pt x="1292880" y="1285215"/>
                </a:lnTo>
                <a:lnTo>
                  <a:pt x="1290019" y="1294422"/>
                </a:lnTo>
                <a:lnTo>
                  <a:pt x="1286841" y="1303312"/>
                </a:lnTo>
                <a:lnTo>
                  <a:pt x="1283344" y="1312202"/>
                </a:lnTo>
                <a:lnTo>
                  <a:pt x="1278576" y="1320775"/>
                </a:lnTo>
                <a:lnTo>
                  <a:pt x="1273808" y="1329347"/>
                </a:lnTo>
                <a:lnTo>
                  <a:pt x="1267769" y="1337602"/>
                </a:lnTo>
                <a:lnTo>
                  <a:pt x="1261412" y="1345857"/>
                </a:lnTo>
                <a:lnTo>
                  <a:pt x="1254737" y="1353795"/>
                </a:lnTo>
                <a:lnTo>
                  <a:pt x="1247426" y="1361732"/>
                </a:lnTo>
                <a:lnTo>
                  <a:pt x="1239162" y="1369670"/>
                </a:lnTo>
                <a:lnTo>
                  <a:pt x="1230580" y="1376655"/>
                </a:lnTo>
                <a:lnTo>
                  <a:pt x="1221362" y="1384275"/>
                </a:lnTo>
                <a:lnTo>
                  <a:pt x="1214051" y="1389672"/>
                </a:lnTo>
                <a:lnTo>
                  <a:pt x="1206422" y="1394435"/>
                </a:lnTo>
                <a:lnTo>
                  <a:pt x="1198476" y="1399515"/>
                </a:lnTo>
                <a:lnTo>
                  <a:pt x="1190211" y="1403960"/>
                </a:lnTo>
                <a:lnTo>
                  <a:pt x="1181311" y="1408087"/>
                </a:lnTo>
                <a:lnTo>
                  <a:pt x="1172411" y="1411897"/>
                </a:lnTo>
                <a:lnTo>
                  <a:pt x="1163193" y="1416025"/>
                </a:lnTo>
                <a:lnTo>
                  <a:pt x="1153340" y="1419517"/>
                </a:lnTo>
                <a:lnTo>
                  <a:pt x="1143486" y="1422692"/>
                </a:lnTo>
                <a:lnTo>
                  <a:pt x="1132997" y="1425867"/>
                </a:lnTo>
                <a:lnTo>
                  <a:pt x="1122189" y="1428407"/>
                </a:lnTo>
                <a:lnTo>
                  <a:pt x="1111064" y="1431265"/>
                </a:lnTo>
                <a:lnTo>
                  <a:pt x="1099621" y="1433487"/>
                </a:lnTo>
                <a:lnTo>
                  <a:pt x="1087860" y="1435392"/>
                </a:lnTo>
                <a:lnTo>
                  <a:pt x="1075782" y="1436980"/>
                </a:lnTo>
                <a:lnTo>
                  <a:pt x="1063385" y="1438567"/>
                </a:lnTo>
                <a:close/>
                <a:moveTo>
                  <a:pt x="880616" y="505752"/>
                </a:moveTo>
                <a:lnTo>
                  <a:pt x="880616" y="814362"/>
                </a:lnTo>
                <a:lnTo>
                  <a:pt x="847241" y="805789"/>
                </a:lnTo>
                <a:lnTo>
                  <a:pt x="820223" y="798804"/>
                </a:lnTo>
                <a:lnTo>
                  <a:pt x="799879" y="793089"/>
                </a:lnTo>
                <a:lnTo>
                  <a:pt x="785894" y="788327"/>
                </a:lnTo>
                <a:lnTo>
                  <a:pt x="771590" y="782929"/>
                </a:lnTo>
                <a:lnTo>
                  <a:pt x="757922" y="776897"/>
                </a:lnTo>
                <a:lnTo>
                  <a:pt x="745843" y="770229"/>
                </a:lnTo>
                <a:lnTo>
                  <a:pt x="739804" y="767054"/>
                </a:lnTo>
                <a:lnTo>
                  <a:pt x="734400" y="763879"/>
                </a:lnTo>
                <a:lnTo>
                  <a:pt x="728679" y="760069"/>
                </a:lnTo>
                <a:lnTo>
                  <a:pt x="723593" y="756577"/>
                </a:lnTo>
                <a:lnTo>
                  <a:pt x="718825" y="752767"/>
                </a:lnTo>
                <a:lnTo>
                  <a:pt x="714057" y="749274"/>
                </a:lnTo>
                <a:lnTo>
                  <a:pt x="709925" y="745464"/>
                </a:lnTo>
                <a:lnTo>
                  <a:pt x="705475" y="741337"/>
                </a:lnTo>
                <a:lnTo>
                  <a:pt x="701979" y="737209"/>
                </a:lnTo>
                <a:lnTo>
                  <a:pt x="698164" y="733082"/>
                </a:lnTo>
                <a:lnTo>
                  <a:pt x="694668" y="728954"/>
                </a:lnTo>
                <a:lnTo>
                  <a:pt x="691807" y="724827"/>
                </a:lnTo>
                <a:lnTo>
                  <a:pt x="688629" y="720699"/>
                </a:lnTo>
                <a:lnTo>
                  <a:pt x="686086" y="716254"/>
                </a:lnTo>
                <a:lnTo>
                  <a:pt x="683543" y="712127"/>
                </a:lnTo>
                <a:lnTo>
                  <a:pt x="681000" y="707682"/>
                </a:lnTo>
                <a:lnTo>
                  <a:pt x="679093" y="703237"/>
                </a:lnTo>
                <a:lnTo>
                  <a:pt x="677186" y="698474"/>
                </a:lnTo>
                <a:lnTo>
                  <a:pt x="675596" y="694347"/>
                </a:lnTo>
                <a:lnTo>
                  <a:pt x="674325" y="689584"/>
                </a:lnTo>
                <a:lnTo>
                  <a:pt x="673053" y="684822"/>
                </a:lnTo>
                <a:lnTo>
                  <a:pt x="671782" y="680059"/>
                </a:lnTo>
                <a:lnTo>
                  <a:pt x="671146" y="675297"/>
                </a:lnTo>
                <a:lnTo>
                  <a:pt x="670511" y="670217"/>
                </a:lnTo>
                <a:lnTo>
                  <a:pt x="670193" y="665137"/>
                </a:lnTo>
                <a:lnTo>
                  <a:pt x="670193" y="660374"/>
                </a:lnTo>
                <a:lnTo>
                  <a:pt x="670511" y="652437"/>
                </a:lnTo>
                <a:lnTo>
                  <a:pt x="671146" y="644499"/>
                </a:lnTo>
                <a:lnTo>
                  <a:pt x="672736" y="636879"/>
                </a:lnTo>
                <a:lnTo>
                  <a:pt x="674643" y="629259"/>
                </a:lnTo>
                <a:lnTo>
                  <a:pt x="676868" y="622274"/>
                </a:lnTo>
                <a:lnTo>
                  <a:pt x="679728" y="614972"/>
                </a:lnTo>
                <a:lnTo>
                  <a:pt x="683225" y="607669"/>
                </a:lnTo>
                <a:lnTo>
                  <a:pt x="687039" y="600684"/>
                </a:lnTo>
                <a:lnTo>
                  <a:pt x="691807" y="593699"/>
                </a:lnTo>
                <a:lnTo>
                  <a:pt x="696575" y="587349"/>
                </a:lnTo>
                <a:lnTo>
                  <a:pt x="702297" y="580682"/>
                </a:lnTo>
                <a:lnTo>
                  <a:pt x="708336" y="574014"/>
                </a:lnTo>
                <a:lnTo>
                  <a:pt x="714693" y="567664"/>
                </a:lnTo>
                <a:lnTo>
                  <a:pt x="722004" y="561632"/>
                </a:lnTo>
                <a:lnTo>
                  <a:pt x="729632" y="555282"/>
                </a:lnTo>
                <a:lnTo>
                  <a:pt x="737897" y="549249"/>
                </a:lnTo>
                <a:lnTo>
                  <a:pt x="743936" y="545122"/>
                </a:lnTo>
                <a:lnTo>
                  <a:pt x="750293" y="540994"/>
                </a:lnTo>
                <a:lnTo>
                  <a:pt x="757286" y="537502"/>
                </a:lnTo>
                <a:lnTo>
                  <a:pt x="764597" y="533692"/>
                </a:lnTo>
                <a:lnTo>
                  <a:pt x="772544" y="530517"/>
                </a:lnTo>
                <a:lnTo>
                  <a:pt x="780490" y="527342"/>
                </a:lnTo>
                <a:lnTo>
                  <a:pt x="789072" y="524167"/>
                </a:lnTo>
                <a:lnTo>
                  <a:pt x="797654" y="521627"/>
                </a:lnTo>
                <a:lnTo>
                  <a:pt x="806872" y="519087"/>
                </a:lnTo>
                <a:lnTo>
                  <a:pt x="816408" y="516229"/>
                </a:lnTo>
                <a:lnTo>
                  <a:pt x="825944" y="514324"/>
                </a:lnTo>
                <a:lnTo>
                  <a:pt x="836116" y="512102"/>
                </a:lnTo>
                <a:lnTo>
                  <a:pt x="846923" y="510514"/>
                </a:lnTo>
                <a:lnTo>
                  <a:pt x="858048" y="508927"/>
                </a:lnTo>
                <a:lnTo>
                  <a:pt x="869173" y="507022"/>
                </a:lnTo>
                <a:close/>
                <a:moveTo>
                  <a:pt x="880616" y="217144"/>
                </a:moveTo>
                <a:lnTo>
                  <a:pt x="880616" y="333984"/>
                </a:lnTo>
                <a:lnTo>
                  <a:pt x="863451" y="335254"/>
                </a:lnTo>
                <a:lnTo>
                  <a:pt x="846287" y="337159"/>
                </a:lnTo>
                <a:lnTo>
                  <a:pt x="829440" y="339382"/>
                </a:lnTo>
                <a:lnTo>
                  <a:pt x="812912" y="341922"/>
                </a:lnTo>
                <a:lnTo>
                  <a:pt x="796701" y="344779"/>
                </a:lnTo>
                <a:lnTo>
                  <a:pt x="780490" y="347954"/>
                </a:lnTo>
                <a:lnTo>
                  <a:pt x="764279" y="351764"/>
                </a:lnTo>
                <a:lnTo>
                  <a:pt x="748386" y="355892"/>
                </a:lnTo>
                <a:lnTo>
                  <a:pt x="726136" y="362242"/>
                </a:lnTo>
                <a:lnTo>
                  <a:pt x="704839" y="368909"/>
                </a:lnTo>
                <a:lnTo>
                  <a:pt x="684814" y="375894"/>
                </a:lnTo>
                <a:lnTo>
                  <a:pt x="666061" y="383197"/>
                </a:lnTo>
                <a:lnTo>
                  <a:pt x="657160" y="387324"/>
                </a:lnTo>
                <a:lnTo>
                  <a:pt x="648260" y="391134"/>
                </a:lnTo>
                <a:lnTo>
                  <a:pt x="639996" y="395262"/>
                </a:lnTo>
                <a:lnTo>
                  <a:pt x="632050" y="399072"/>
                </a:lnTo>
                <a:lnTo>
                  <a:pt x="624103" y="403517"/>
                </a:lnTo>
                <a:lnTo>
                  <a:pt x="616792" y="407644"/>
                </a:lnTo>
                <a:lnTo>
                  <a:pt x="609481" y="412089"/>
                </a:lnTo>
                <a:lnTo>
                  <a:pt x="602806" y="416534"/>
                </a:lnTo>
                <a:lnTo>
                  <a:pt x="593906" y="422567"/>
                </a:lnTo>
                <a:lnTo>
                  <a:pt x="585642" y="428282"/>
                </a:lnTo>
                <a:lnTo>
                  <a:pt x="577060" y="434632"/>
                </a:lnTo>
                <a:lnTo>
                  <a:pt x="569113" y="440982"/>
                </a:lnTo>
                <a:lnTo>
                  <a:pt x="561167" y="447967"/>
                </a:lnTo>
                <a:lnTo>
                  <a:pt x="553538" y="454317"/>
                </a:lnTo>
                <a:lnTo>
                  <a:pt x="545910" y="461302"/>
                </a:lnTo>
                <a:lnTo>
                  <a:pt x="538917" y="468604"/>
                </a:lnTo>
                <a:lnTo>
                  <a:pt x="532241" y="475907"/>
                </a:lnTo>
                <a:lnTo>
                  <a:pt x="525249" y="483527"/>
                </a:lnTo>
                <a:lnTo>
                  <a:pt x="518891" y="491464"/>
                </a:lnTo>
                <a:lnTo>
                  <a:pt x="512534" y="499402"/>
                </a:lnTo>
                <a:lnTo>
                  <a:pt x="506813" y="507022"/>
                </a:lnTo>
                <a:lnTo>
                  <a:pt x="501091" y="515277"/>
                </a:lnTo>
                <a:lnTo>
                  <a:pt x="495370" y="523849"/>
                </a:lnTo>
                <a:lnTo>
                  <a:pt x="490284" y="532422"/>
                </a:lnTo>
                <a:lnTo>
                  <a:pt x="485198" y="541312"/>
                </a:lnTo>
                <a:lnTo>
                  <a:pt x="480430" y="550202"/>
                </a:lnTo>
                <a:lnTo>
                  <a:pt x="475980" y="559092"/>
                </a:lnTo>
                <a:lnTo>
                  <a:pt x="472166" y="568299"/>
                </a:lnTo>
                <a:lnTo>
                  <a:pt x="468352" y="577507"/>
                </a:lnTo>
                <a:lnTo>
                  <a:pt x="464855" y="586714"/>
                </a:lnTo>
                <a:lnTo>
                  <a:pt x="461994" y="596239"/>
                </a:lnTo>
                <a:lnTo>
                  <a:pt x="459134" y="605764"/>
                </a:lnTo>
                <a:lnTo>
                  <a:pt x="456591" y="615289"/>
                </a:lnTo>
                <a:lnTo>
                  <a:pt x="454684" y="624814"/>
                </a:lnTo>
                <a:lnTo>
                  <a:pt x="453094" y="634657"/>
                </a:lnTo>
                <a:lnTo>
                  <a:pt x="451187" y="644182"/>
                </a:lnTo>
                <a:lnTo>
                  <a:pt x="450234" y="654024"/>
                </a:lnTo>
                <a:lnTo>
                  <a:pt x="449280" y="664184"/>
                </a:lnTo>
                <a:lnTo>
                  <a:pt x="448962" y="674344"/>
                </a:lnTo>
                <a:lnTo>
                  <a:pt x="448644" y="684822"/>
                </a:lnTo>
                <a:lnTo>
                  <a:pt x="448962" y="695934"/>
                </a:lnTo>
                <a:lnTo>
                  <a:pt x="449598" y="706729"/>
                </a:lnTo>
                <a:lnTo>
                  <a:pt x="450552" y="717842"/>
                </a:lnTo>
                <a:lnTo>
                  <a:pt x="452141" y="728637"/>
                </a:lnTo>
                <a:lnTo>
                  <a:pt x="453730" y="739432"/>
                </a:lnTo>
                <a:lnTo>
                  <a:pt x="455955" y="749909"/>
                </a:lnTo>
                <a:lnTo>
                  <a:pt x="458180" y="760387"/>
                </a:lnTo>
                <a:lnTo>
                  <a:pt x="461359" y="770547"/>
                </a:lnTo>
                <a:lnTo>
                  <a:pt x="464537" y="781024"/>
                </a:lnTo>
                <a:lnTo>
                  <a:pt x="468352" y="791184"/>
                </a:lnTo>
                <a:lnTo>
                  <a:pt x="472484" y="801027"/>
                </a:lnTo>
                <a:lnTo>
                  <a:pt x="476934" y="810869"/>
                </a:lnTo>
                <a:lnTo>
                  <a:pt x="482020" y="820712"/>
                </a:lnTo>
                <a:lnTo>
                  <a:pt x="487423" y="830237"/>
                </a:lnTo>
                <a:lnTo>
                  <a:pt x="492827" y="839762"/>
                </a:lnTo>
                <a:lnTo>
                  <a:pt x="498866" y="848969"/>
                </a:lnTo>
                <a:lnTo>
                  <a:pt x="505541" y="858177"/>
                </a:lnTo>
                <a:lnTo>
                  <a:pt x="512216" y="867067"/>
                </a:lnTo>
                <a:lnTo>
                  <a:pt x="519527" y="875957"/>
                </a:lnTo>
                <a:lnTo>
                  <a:pt x="527156" y="884212"/>
                </a:lnTo>
                <a:lnTo>
                  <a:pt x="535102" y="892467"/>
                </a:lnTo>
                <a:lnTo>
                  <a:pt x="543367" y="900404"/>
                </a:lnTo>
                <a:lnTo>
                  <a:pt x="551949" y="908024"/>
                </a:lnTo>
                <a:lnTo>
                  <a:pt x="561167" y="915644"/>
                </a:lnTo>
                <a:lnTo>
                  <a:pt x="570385" y="922947"/>
                </a:lnTo>
                <a:lnTo>
                  <a:pt x="580238" y="929932"/>
                </a:lnTo>
                <a:lnTo>
                  <a:pt x="590410" y="936282"/>
                </a:lnTo>
                <a:lnTo>
                  <a:pt x="600899" y="942632"/>
                </a:lnTo>
                <a:lnTo>
                  <a:pt x="611706" y="948982"/>
                </a:lnTo>
                <a:lnTo>
                  <a:pt x="623149" y="954697"/>
                </a:lnTo>
                <a:lnTo>
                  <a:pt x="634592" y="960412"/>
                </a:lnTo>
                <a:lnTo>
                  <a:pt x="646671" y="966127"/>
                </a:lnTo>
                <a:lnTo>
                  <a:pt x="666378" y="974064"/>
                </a:lnTo>
                <a:lnTo>
                  <a:pt x="688629" y="982637"/>
                </a:lnTo>
                <a:lnTo>
                  <a:pt x="713739" y="991209"/>
                </a:lnTo>
                <a:lnTo>
                  <a:pt x="741711" y="1000099"/>
                </a:lnTo>
                <a:lnTo>
                  <a:pt x="772544" y="1009307"/>
                </a:lnTo>
                <a:lnTo>
                  <a:pt x="805919" y="1018514"/>
                </a:lnTo>
                <a:lnTo>
                  <a:pt x="841837" y="1028357"/>
                </a:lnTo>
                <a:lnTo>
                  <a:pt x="880616" y="1038199"/>
                </a:lnTo>
                <a:lnTo>
                  <a:pt x="880616" y="1433487"/>
                </a:lnTo>
                <a:lnTo>
                  <a:pt x="870444" y="1431582"/>
                </a:lnTo>
                <a:lnTo>
                  <a:pt x="860591" y="1429042"/>
                </a:lnTo>
                <a:lnTo>
                  <a:pt x="850737" y="1426820"/>
                </a:lnTo>
                <a:lnTo>
                  <a:pt x="841519" y="1424280"/>
                </a:lnTo>
                <a:lnTo>
                  <a:pt x="831983" y="1421422"/>
                </a:lnTo>
                <a:lnTo>
                  <a:pt x="823083" y="1418247"/>
                </a:lnTo>
                <a:lnTo>
                  <a:pt x="814183" y="1415072"/>
                </a:lnTo>
                <a:lnTo>
                  <a:pt x="805283" y="1411580"/>
                </a:lnTo>
                <a:lnTo>
                  <a:pt x="796701" y="1408087"/>
                </a:lnTo>
                <a:lnTo>
                  <a:pt x="788437" y="1404277"/>
                </a:lnTo>
                <a:lnTo>
                  <a:pt x="780490" y="1400150"/>
                </a:lnTo>
                <a:lnTo>
                  <a:pt x="772544" y="1396022"/>
                </a:lnTo>
                <a:lnTo>
                  <a:pt x="764915" y="1391260"/>
                </a:lnTo>
                <a:lnTo>
                  <a:pt x="757604" y="1386815"/>
                </a:lnTo>
                <a:lnTo>
                  <a:pt x="750293" y="1381735"/>
                </a:lnTo>
                <a:lnTo>
                  <a:pt x="743618" y="1376655"/>
                </a:lnTo>
                <a:lnTo>
                  <a:pt x="732811" y="1368082"/>
                </a:lnTo>
                <a:lnTo>
                  <a:pt x="722640" y="1359192"/>
                </a:lnTo>
                <a:lnTo>
                  <a:pt x="713104" y="1349985"/>
                </a:lnTo>
                <a:lnTo>
                  <a:pt x="704204" y="1340142"/>
                </a:lnTo>
                <a:lnTo>
                  <a:pt x="695621" y="1329982"/>
                </a:lnTo>
                <a:lnTo>
                  <a:pt x="687675" y="1319187"/>
                </a:lnTo>
                <a:lnTo>
                  <a:pt x="680046" y="1308075"/>
                </a:lnTo>
                <a:lnTo>
                  <a:pt x="673371" y="1296327"/>
                </a:lnTo>
                <a:lnTo>
                  <a:pt x="667014" y="1284262"/>
                </a:lnTo>
                <a:lnTo>
                  <a:pt x="660975" y="1271562"/>
                </a:lnTo>
                <a:lnTo>
                  <a:pt x="655889" y="1258862"/>
                </a:lnTo>
                <a:lnTo>
                  <a:pt x="651121" y="1245209"/>
                </a:lnTo>
                <a:lnTo>
                  <a:pt x="646989" y="1231557"/>
                </a:lnTo>
                <a:lnTo>
                  <a:pt x="642857" y="1217269"/>
                </a:lnTo>
                <a:lnTo>
                  <a:pt x="639996" y="1202664"/>
                </a:lnTo>
                <a:lnTo>
                  <a:pt x="637453" y="1187424"/>
                </a:lnTo>
                <a:lnTo>
                  <a:pt x="410819" y="1219492"/>
                </a:lnTo>
                <a:lnTo>
                  <a:pt x="413044" y="1231557"/>
                </a:lnTo>
                <a:lnTo>
                  <a:pt x="415587" y="1243304"/>
                </a:lnTo>
                <a:lnTo>
                  <a:pt x="418766" y="1255370"/>
                </a:lnTo>
                <a:lnTo>
                  <a:pt x="421626" y="1266800"/>
                </a:lnTo>
                <a:lnTo>
                  <a:pt x="424805" y="1278230"/>
                </a:lnTo>
                <a:lnTo>
                  <a:pt x="428619" y="1289660"/>
                </a:lnTo>
                <a:lnTo>
                  <a:pt x="432116" y="1300455"/>
                </a:lnTo>
                <a:lnTo>
                  <a:pt x="435930" y="1311250"/>
                </a:lnTo>
                <a:lnTo>
                  <a:pt x="440062" y="1321727"/>
                </a:lnTo>
                <a:lnTo>
                  <a:pt x="444512" y="1332205"/>
                </a:lnTo>
                <a:lnTo>
                  <a:pt x="448644" y="1342682"/>
                </a:lnTo>
                <a:lnTo>
                  <a:pt x="453412" y="1352525"/>
                </a:lnTo>
                <a:lnTo>
                  <a:pt x="458180" y="1362367"/>
                </a:lnTo>
                <a:lnTo>
                  <a:pt x="463266" y="1372210"/>
                </a:lnTo>
                <a:lnTo>
                  <a:pt x="468352" y="1381735"/>
                </a:lnTo>
                <a:lnTo>
                  <a:pt x="473755" y="1390942"/>
                </a:lnTo>
                <a:lnTo>
                  <a:pt x="479477" y="1399832"/>
                </a:lnTo>
                <a:lnTo>
                  <a:pt x="485198" y="1409040"/>
                </a:lnTo>
                <a:lnTo>
                  <a:pt x="491238" y="1417612"/>
                </a:lnTo>
                <a:lnTo>
                  <a:pt x="497595" y="1426185"/>
                </a:lnTo>
                <a:lnTo>
                  <a:pt x="503634" y="1434757"/>
                </a:lnTo>
                <a:lnTo>
                  <a:pt x="510309" y="1442695"/>
                </a:lnTo>
                <a:lnTo>
                  <a:pt x="517302" y="1450950"/>
                </a:lnTo>
                <a:lnTo>
                  <a:pt x="524295" y="1458570"/>
                </a:lnTo>
                <a:lnTo>
                  <a:pt x="531288" y="1466190"/>
                </a:lnTo>
                <a:lnTo>
                  <a:pt x="538599" y="1473492"/>
                </a:lnTo>
                <a:lnTo>
                  <a:pt x="546227" y="1480795"/>
                </a:lnTo>
                <a:lnTo>
                  <a:pt x="553856" y="1487780"/>
                </a:lnTo>
                <a:lnTo>
                  <a:pt x="561802" y="1494765"/>
                </a:lnTo>
                <a:lnTo>
                  <a:pt x="570067" y="1501750"/>
                </a:lnTo>
                <a:lnTo>
                  <a:pt x="578331" y="1507782"/>
                </a:lnTo>
                <a:lnTo>
                  <a:pt x="586913" y="1514132"/>
                </a:lnTo>
                <a:lnTo>
                  <a:pt x="600581" y="1523657"/>
                </a:lnTo>
                <a:lnTo>
                  <a:pt x="615203" y="1532865"/>
                </a:lnTo>
                <a:lnTo>
                  <a:pt x="630142" y="1541437"/>
                </a:lnTo>
                <a:lnTo>
                  <a:pt x="645717" y="1549375"/>
                </a:lnTo>
                <a:lnTo>
                  <a:pt x="661928" y="1556995"/>
                </a:lnTo>
                <a:lnTo>
                  <a:pt x="678775" y="1563980"/>
                </a:lnTo>
                <a:lnTo>
                  <a:pt x="696257" y="1570647"/>
                </a:lnTo>
                <a:lnTo>
                  <a:pt x="714375" y="1576680"/>
                </a:lnTo>
                <a:lnTo>
                  <a:pt x="733129" y="1582395"/>
                </a:lnTo>
                <a:lnTo>
                  <a:pt x="752518" y="1587475"/>
                </a:lnTo>
                <a:lnTo>
                  <a:pt x="772544" y="1592237"/>
                </a:lnTo>
                <a:lnTo>
                  <a:pt x="792887" y="1596365"/>
                </a:lnTo>
                <a:lnTo>
                  <a:pt x="814183" y="1600175"/>
                </a:lnTo>
                <a:lnTo>
                  <a:pt x="835480" y="1603350"/>
                </a:lnTo>
                <a:lnTo>
                  <a:pt x="858048" y="1606525"/>
                </a:lnTo>
                <a:lnTo>
                  <a:pt x="880616" y="1608747"/>
                </a:lnTo>
                <a:lnTo>
                  <a:pt x="880616" y="1726857"/>
                </a:lnTo>
                <a:lnTo>
                  <a:pt x="1063385" y="1726857"/>
                </a:lnTo>
                <a:lnTo>
                  <a:pt x="1063385" y="1610652"/>
                </a:lnTo>
                <a:lnTo>
                  <a:pt x="1077371" y="1609382"/>
                </a:lnTo>
                <a:lnTo>
                  <a:pt x="1091675" y="1607795"/>
                </a:lnTo>
                <a:lnTo>
                  <a:pt x="1105661" y="1606207"/>
                </a:lnTo>
                <a:lnTo>
                  <a:pt x="1119329" y="1603985"/>
                </a:lnTo>
                <a:lnTo>
                  <a:pt x="1133314" y="1602080"/>
                </a:lnTo>
                <a:lnTo>
                  <a:pt x="1146665" y="1599857"/>
                </a:lnTo>
                <a:lnTo>
                  <a:pt x="1160015" y="1597317"/>
                </a:lnTo>
                <a:lnTo>
                  <a:pt x="1173047" y="1594142"/>
                </a:lnTo>
                <a:lnTo>
                  <a:pt x="1186397" y="1591285"/>
                </a:lnTo>
                <a:lnTo>
                  <a:pt x="1199111" y="1587792"/>
                </a:lnTo>
                <a:lnTo>
                  <a:pt x="1212144" y="1584300"/>
                </a:lnTo>
                <a:lnTo>
                  <a:pt x="1224540" y="1580807"/>
                </a:lnTo>
                <a:lnTo>
                  <a:pt x="1236937" y="1576680"/>
                </a:lnTo>
                <a:lnTo>
                  <a:pt x="1249333" y="1572552"/>
                </a:lnTo>
                <a:lnTo>
                  <a:pt x="1261412" y="1567790"/>
                </a:lnTo>
                <a:lnTo>
                  <a:pt x="1273491" y="1563345"/>
                </a:lnTo>
                <a:lnTo>
                  <a:pt x="1288748" y="1556995"/>
                </a:lnTo>
                <a:lnTo>
                  <a:pt x="1304005" y="1550010"/>
                </a:lnTo>
                <a:lnTo>
                  <a:pt x="1318627" y="1543025"/>
                </a:lnTo>
                <a:lnTo>
                  <a:pt x="1332613" y="1535722"/>
                </a:lnTo>
                <a:lnTo>
                  <a:pt x="1346598" y="1528102"/>
                </a:lnTo>
                <a:lnTo>
                  <a:pt x="1359631" y="1519847"/>
                </a:lnTo>
                <a:lnTo>
                  <a:pt x="1372345" y="1511592"/>
                </a:lnTo>
                <a:lnTo>
                  <a:pt x="1384742" y="1502702"/>
                </a:lnTo>
                <a:lnTo>
                  <a:pt x="1396185" y="1493812"/>
                </a:lnTo>
                <a:lnTo>
                  <a:pt x="1407945" y="1484287"/>
                </a:lnTo>
                <a:lnTo>
                  <a:pt x="1418753" y="1474762"/>
                </a:lnTo>
                <a:lnTo>
                  <a:pt x="1429242" y="1464602"/>
                </a:lnTo>
                <a:lnTo>
                  <a:pt x="1439096" y="1454125"/>
                </a:lnTo>
                <a:lnTo>
                  <a:pt x="1448631" y="1443647"/>
                </a:lnTo>
                <a:lnTo>
                  <a:pt x="1457531" y="1432535"/>
                </a:lnTo>
                <a:lnTo>
                  <a:pt x="1466114" y="1421422"/>
                </a:lnTo>
                <a:lnTo>
                  <a:pt x="1474378" y="1409675"/>
                </a:lnTo>
                <a:lnTo>
                  <a:pt x="1482007" y="1398245"/>
                </a:lnTo>
                <a:lnTo>
                  <a:pt x="1489000" y="1386497"/>
                </a:lnTo>
                <a:lnTo>
                  <a:pt x="1495675" y="1374432"/>
                </a:lnTo>
                <a:lnTo>
                  <a:pt x="1501396" y="1362685"/>
                </a:lnTo>
                <a:lnTo>
                  <a:pt x="1507118" y="1350620"/>
                </a:lnTo>
                <a:lnTo>
                  <a:pt x="1512203" y="1338555"/>
                </a:lnTo>
                <a:lnTo>
                  <a:pt x="1516335" y="1326490"/>
                </a:lnTo>
                <a:lnTo>
                  <a:pt x="1520468" y="1314107"/>
                </a:lnTo>
                <a:lnTo>
                  <a:pt x="1523964" y="1301725"/>
                </a:lnTo>
                <a:lnTo>
                  <a:pt x="1526507" y="1289025"/>
                </a:lnTo>
                <a:lnTo>
                  <a:pt x="1528732" y="1276642"/>
                </a:lnTo>
                <a:lnTo>
                  <a:pt x="1530957" y="1263942"/>
                </a:lnTo>
                <a:lnTo>
                  <a:pt x="1532228" y="1251242"/>
                </a:lnTo>
                <a:lnTo>
                  <a:pt x="1532864" y="1238542"/>
                </a:lnTo>
                <a:lnTo>
                  <a:pt x="1533182" y="1225207"/>
                </a:lnTo>
                <a:lnTo>
                  <a:pt x="1533182" y="1212189"/>
                </a:lnTo>
                <a:lnTo>
                  <a:pt x="1532546" y="1199172"/>
                </a:lnTo>
                <a:lnTo>
                  <a:pt x="1531275" y="1186789"/>
                </a:lnTo>
                <a:lnTo>
                  <a:pt x="1530003" y="1174407"/>
                </a:lnTo>
                <a:lnTo>
                  <a:pt x="1527778" y="1162342"/>
                </a:lnTo>
                <a:lnTo>
                  <a:pt x="1525553" y="1150594"/>
                </a:lnTo>
                <a:lnTo>
                  <a:pt x="1522693" y="1138847"/>
                </a:lnTo>
                <a:lnTo>
                  <a:pt x="1519514" y="1127734"/>
                </a:lnTo>
                <a:lnTo>
                  <a:pt x="1516018" y="1116939"/>
                </a:lnTo>
                <a:lnTo>
                  <a:pt x="1511885" y="1106144"/>
                </a:lnTo>
                <a:lnTo>
                  <a:pt x="1507435" y="1095349"/>
                </a:lnTo>
                <a:lnTo>
                  <a:pt x="1502350" y="1085189"/>
                </a:lnTo>
                <a:lnTo>
                  <a:pt x="1496946" y="1075347"/>
                </a:lnTo>
                <a:lnTo>
                  <a:pt x="1491225" y="1065822"/>
                </a:lnTo>
                <a:lnTo>
                  <a:pt x="1485185" y="1056614"/>
                </a:lnTo>
                <a:lnTo>
                  <a:pt x="1478510" y="1047407"/>
                </a:lnTo>
                <a:lnTo>
                  <a:pt x="1471517" y="1038517"/>
                </a:lnTo>
                <a:lnTo>
                  <a:pt x="1463889" y="1029944"/>
                </a:lnTo>
                <a:lnTo>
                  <a:pt x="1456260" y="1021689"/>
                </a:lnTo>
                <a:lnTo>
                  <a:pt x="1448314" y="1013752"/>
                </a:lnTo>
                <a:lnTo>
                  <a:pt x="1440049" y="1005814"/>
                </a:lnTo>
                <a:lnTo>
                  <a:pt x="1431467" y="998512"/>
                </a:lnTo>
                <a:lnTo>
                  <a:pt x="1422567" y="991527"/>
                </a:lnTo>
                <a:lnTo>
                  <a:pt x="1413349" y="984542"/>
                </a:lnTo>
                <a:lnTo>
                  <a:pt x="1403813" y="977557"/>
                </a:lnTo>
                <a:lnTo>
                  <a:pt x="1393959" y="971207"/>
                </a:lnTo>
                <a:lnTo>
                  <a:pt x="1383788" y="965174"/>
                </a:lnTo>
                <a:lnTo>
                  <a:pt x="1373299" y="959142"/>
                </a:lnTo>
                <a:lnTo>
                  <a:pt x="1362491" y="953427"/>
                </a:lnTo>
                <a:lnTo>
                  <a:pt x="1351048" y="948347"/>
                </a:lnTo>
                <a:lnTo>
                  <a:pt x="1339605" y="942949"/>
                </a:lnTo>
                <a:lnTo>
                  <a:pt x="1327845" y="937869"/>
                </a:lnTo>
                <a:lnTo>
                  <a:pt x="1305912" y="930249"/>
                </a:lnTo>
                <a:lnTo>
                  <a:pt x="1280801" y="921677"/>
                </a:lnTo>
                <a:lnTo>
                  <a:pt x="1252512" y="912469"/>
                </a:lnTo>
                <a:lnTo>
                  <a:pt x="1221362" y="902627"/>
                </a:lnTo>
                <a:lnTo>
                  <a:pt x="1186397" y="892784"/>
                </a:lnTo>
                <a:lnTo>
                  <a:pt x="1148572" y="882307"/>
                </a:lnTo>
                <a:lnTo>
                  <a:pt x="1107568" y="871512"/>
                </a:lnTo>
                <a:lnTo>
                  <a:pt x="1063385" y="860399"/>
                </a:lnTo>
                <a:lnTo>
                  <a:pt x="1063385" y="511149"/>
                </a:lnTo>
                <a:lnTo>
                  <a:pt x="1078960" y="514642"/>
                </a:lnTo>
                <a:lnTo>
                  <a:pt x="1093582" y="518769"/>
                </a:lnTo>
                <a:lnTo>
                  <a:pt x="1108204" y="523214"/>
                </a:lnTo>
                <a:lnTo>
                  <a:pt x="1121554" y="528612"/>
                </a:lnTo>
                <a:lnTo>
                  <a:pt x="1128229" y="531469"/>
                </a:lnTo>
                <a:lnTo>
                  <a:pt x="1134904" y="534644"/>
                </a:lnTo>
                <a:lnTo>
                  <a:pt x="1141261" y="537502"/>
                </a:lnTo>
                <a:lnTo>
                  <a:pt x="1146982" y="540677"/>
                </a:lnTo>
                <a:lnTo>
                  <a:pt x="1153022" y="544169"/>
                </a:lnTo>
                <a:lnTo>
                  <a:pt x="1159061" y="547662"/>
                </a:lnTo>
                <a:lnTo>
                  <a:pt x="1164465" y="551154"/>
                </a:lnTo>
                <a:lnTo>
                  <a:pt x="1169868" y="555282"/>
                </a:lnTo>
                <a:lnTo>
                  <a:pt x="1178768" y="561949"/>
                </a:lnTo>
                <a:lnTo>
                  <a:pt x="1187351" y="568934"/>
                </a:lnTo>
                <a:lnTo>
                  <a:pt x="1195297" y="576554"/>
                </a:lnTo>
                <a:lnTo>
                  <a:pt x="1202926" y="584174"/>
                </a:lnTo>
                <a:lnTo>
                  <a:pt x="1209919" y="592429"/>
                </a:lnTo>
                <a:lnTo>
                  <a:pt x="1216594" y="601002"/>
                </a:lnTo>
                <a:lnTo>
                  <a:pt x="1222633" y="609574"/>
                </a:lnTo>
                <a:lnTo>
                  <a:pt x="1228355" y="618782"/>
                </a:lnTo>
                <a:lnTo>
                  <a:pt x="1233758" y="627989"/>
                </a:lnTo>
                <a:lnTo>
                  <a:pt x="1238844" y="637832"/>
                </a:lnTo>
                <a:lnTo>
                  <a:pt x="1242976" y="647674"/>
                </a:lnTo>
                <a:lnTo>
                  <a:pt x="1247108" y="658469"/>
                </a:lnTo>
                <a:lnTo>
                  <a:pt x="1250287" y="668947"/>
                </a:lnTo>
                <a:lnTo>
                  <a:pt x="1253465" y="680059"/>
                </a:lnTo>
                <a:lnTo>
                  <a:pt x="1256326" y="691172"/>
                </a:lnTo>
                <a:lnTo>
                  <a:pt x="1258233" y="702919"/>
                </a:lnTo>
                <a:lnTo>
                  <a:pt x="1482324" y="675297"/>
                </a:lnTo>
                <a:lnTo>
                  <a:pt x="1479464" y="660692"/>
                </a:lnTo>
                <a:lnTo>
                  <a:pt x="1475967" y="646087"/>
                </a:lnTo>
                <a:lnTo>
                  <a:pt x="1472789" y="632434"/>
                </a:lnTo>
                <a:lnTo>
                  <a:pt x="1469292" y="618782"/>
                </a:lnTo>
                <a:lnTo>
                  <a:pt x="1465160" y="605764"/>
                </a:lnTo>
                <a:lnTo>
                  <a:pt x="1461028" y="592747"/>
                </a:lnTo>
                <a:lnTo>
                  <a:pt x="1456260" y="580364"/>
                </a:lnTo>
                <a:lnTo>
                  <a:pt x="1451810" y="568299"/>
                </a:lnTo>
                <a:lnTo>
                  <a:pt x="1446406" y="556552"/>
                </a:lnTo>
                <a:lnTo>
                  <a:pt x="1441321" y="545439"/>
                </a:lnTo>
                <a:lnTo>
                  <a:pt x="1435599" y="534644"/>
                </a:lnTo>
                <a:lnTo>
                  <a:pt x="1429560" y="523532"/>
                </a:lnTo>
                <a:lnTo>
                  <a:pt x="1423838" y="513689"/>
                </a:lnTo>
                <a:lnTo>
                  <a:pt x="1417163" y="503847"/>
                </a:lnTo>
                <a:lnTo>
                  <a:pt x="1410488" y="494322"/>
                </a:lnTo>
                <a:lnTo>
                  <a:pt x="1403177" y="485432"/>
                </a:lnTo>
                <a:lnTo>
                  <a:pt x="1395867" y="476542"/>
                </a:lnTo>
                <a:lnTo>
                  <a:pt x="1388238" y="467969"/>
                </a:lnTo>
                <a:lnTo>
                  <a:pt x="1379974" y="459714"/>
                </a:lnTo>
                <a:lnTo>
                  <a:pt x="1371074" y="451459"/>
                </a:lnTo>
                <a:lnTo>
                  <a:pt x="1361538" y="443522"/>
                </a:lnTo>
                <a:lnTo>
                  <a:pt x="1351366" y="435902"/>
                </a:lnTo>
                <a:lnTo>
                  <a:pt x="1341195" y="428599"/>
                </a:lnTo>
                <a:lnTo>
                  <a:pt x="1330388" y="421614"/>
                </a:lnTo>
                <a:lnTo>
                  <a:pt x="1319262" y="414629"/>
                </a:lnTo>
                <a:lnTo>
                  <a:pt x="1307184" y="407962"/>
                </a:lnTo>
                <a:lnTo>
                  <a:pt x="1294787" y="401294"/>
                </a:lnTo>
                <a:lnTo>
                  <a:pt x="1282073" y="395262"/>
                </a:lnTo>
                <a:lnTo>
                  <a:pt x="1268723" y="389229"/>
                </a:lnTo>
                <a:lnTo>
                  <a:pt x="1254737" y="383197"/>
                </a:lnTo>
                <a:lnTo>
                  <a:pt x="1240751" y="378117"/>
                </a:lnTo>
                <a:lnTo>
                  <a:pt x="1225812" y="372402"/>
                </a:lnTo>
                <a:lnTo>
                  <a:pt x="1207058" y="366369"/>
                </a:lnTo>
                <a:lnTo>
                  <a:pt x="1187986" y="360972"/>
                </a:lnTo>
                <a:lnTo>
                  <a:pt x="1168279" y="355574"/>
                </a:lnTo>
                <a:lnTo>
                  <a:pt x="1147936" y="351129"/>
                </a:lnTo>
                <a:lnTo>
                  <a:pt x="1127593" y="346684"/>
                </a:lnTo>
                <a:lnTo>
                  <a:pt x="1106614" y="343192"/>
                </a:lnTo>
                <a:lnTo>
                  <a:pt x="1085000" y="339699"/>
                </a:lnTo>
                <a:lnTo>
                  <a:pt x="1063385" y="337159"/>
                </a:lnTo>
                <a:lnTo>
                  <a:pt x="1063385" y="217144"/>
                </a:lnTo>
                <a:close/>
                <a:moveTo>
                  <a:pt x="972000" y="0"/>
                </a:moveTo>
                <a:cubicBezTo>
                  <a:pt x="1508821" y="0"/>
                  <a:pt x="1944000" y="435179"/>
                  <a:pt x="1944000" y="972000"/>
                </a:cubicBezTo>
                <a:cubicBezTo>
                  <a:pt x="1944000" y="1508821"/>
                  <a:pt x="1508821" y="1944000"/>
                  <a:pt x="972000" y="1944000"/>
                </a:cubicBezTo>
                <a:cubicBezTo>
                  <a:pt x="435179" y="1944000"/>
                  <a:pt x="0" y="1508821"/>
                  <a:pt x="0" y="972000"/>
                </a:cubicBezTo>
                <a:cubicBezTo>
                  <a:pt x="0" y="435179"/>
                  <a:pt x="435179" y="0"/>
                  <a:pt x="972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/>
          <p:nvPr/>
        </p:nvSpPr>
        <p:spPr bwMode="auto">
          <a:xfrm>
            <a:off x="908957" y="206330"/>
            <a:ext cx="1351343" cy="383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 spc="300">
                <a:latin typeface="方正兰亭细黑_GBK"/>
                <a:ea typeface="方正兰亭细黑_GBK"/>
              </a:rPr>
              <a:t>项目价值</a:t>
            </a:r>
            <a:endParaRPr lang="zh-CN" sz="2000" spc="300">
              <a:latin typeface="方正兰亭细黑_GBK"/>
              <a:ea typeface="方正兰亭细黑_GBK"/>
            </a:endParaRPr>
          </a:p>
        </p:txBody>
      </p:sp>
      <p:sp>
        <p:nvSpPr>
          <p:cNvPr id="36" name="TextBox 35"/>
          <p:cNvSpPr/>
          <p:nvPr/>
        </p:nvSpPr>
        <p:spPr bwMode="auto">
          <a:xfrm>
            <a:off x="2390916" y="267886"/>
            <a:ext cx="1854082" cy="325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80C0"/>
                </a:solidFill>
                <a:latin typeface="Kozuka Gothic Pro R"/>
                <a:ea typeface="Kozuka Gothic Pro R"/>
              </a:rPr>
              <a:t>PROJECT VALUE</a:t>
            </a:r>
            <a:endParaRPr lang="zh-CN" sz="1600">
              <a:solidFill>
                <a:srgbClr val="0080C0"/>
              </a:solidFill>
              <a:latin typeface="Kozuka Gothic Pro R"/>
              <a:ea typeface="Kozuka Gothic Pro R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false"/>
    </mc:Choice>
    <mc:Fallback>
      <p:transition spd="slow"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true"/>
      <p:bldP spid="35" grpId="0"/>
      <p:bldP spid="36" grpId="0"/>
      <p:bldP spid="18" grpId="1"/>
      <p:bldP spid="26" grpId="0" animBg="true"/>
      <p:bldP spid="20" grpId="1" animBg="true"/>
      <p:bldP spid="29" grpId="0" animBg="true"/>
      <p:bldP spid="19" grpId="1"/>
      <p:bldP spid="2" grpId="0"/>
      <p:bldP spid="27" grpId="0" animBg="true"/>
      <p:bldP spid="6" grpId="0" animBg="true"/>
      <p:bldP spid="30" grpId="0" animBg="true"/>
      <p:bldP spid="4" grpId="0"/>
      <p:bldP spid="3" grpId="0"/>
      <p:bldP spid="28" grpId="0" animBg="true"/>
      <p:bldP spid="10" grpId="0" animBg="true"/>
      <p:bldP spid="31" grpId="0" animBg="true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538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/>
          <p:nvPr/>
        </p:nvSpPr>
        <p:spPr bwMode="auto">
          <a:xfrm>
            <a:off x="3995936" y="1773787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4000" b="1">
                <a:latin typeface="方正兰亭细黑_GBK"/>
                <a:ea typeface="方正兰亭细黑_GBK"/>
              </a:rPr>
              <a:t>项目功能</a:t>
            </a:r>
            <a:endParaRPr lang="zh-CN" sz="4000" b="1">
              <a:latin typeface="方正兰亭细黑_GBK"/>
              <a:ea typeface="方正兰亭细黑_GBK"/>
            </a:endParaRPr>
          </a:p>
        </p:txBody>
      </p:sp>
      <p:sp>
        <p:nvSpPr>
          <p:cNvPr id="13" name="TextBox 12"/>
          <p:cNvSpPr/>
          <p:nvPr/>
        </p:nvSpPr>
        <p:spPr>
          <a:xfrm>
            <a:off x="2422005" y="2894429"/>
            <a:ext cx="998079" cy="3060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Ⅳ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62782" y="1446400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KSO_Shape"/>
            <p:cNvSpPr/>
            <p:nvPr/>
          </p:nvSpPr>
          <p:spPr bwMode="auto">
            <a:xfrm>
              <a:off x="2573935" y="1804771"/>
              <a:ext cx="695127" cy="590855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rgbClr val="5380F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 userDrawn="true"/>
        </p:nvGrpSpPr>
        <p:grpSpPr>
          <a:xfrm>
            <a:off x="4078865" y="2661608"/>
            <a:ext cx="1383030" cy="781050"/>
            <a:chOff x="6966" y="3895"/>
            <a:chExt cx="2178" cy="1230"/>
          </a:xfrm>
        </p:grpSpPr>
        <p:sp>
          <p:nvSpPr>
            <p:cNvPr id="16" name="TextBox 15"/>
            <p:cNvSpPr/>
            <p:nvPr/>
          </p:nvSpPr>
          <p:spPr bwMode="auto">
            <a:xfrm>
              <a:off x="6966" y="3895"/>
              <a:ext cx="217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charset="0"/>
                <a:buChar char="Ø"/>
              </a:pPr>
              <a:r>
                <a:rPr lang="zh-CN">
                  <a:latin typeface="方正兰亭细黑_GBK"/>
                  <a:ea typeface="方正兰亭细黑_GBK"/>
                </a:rPr>
                <a:t>技术架构</a:t>
              </a:r>
              <a:endParaRPr lang="zh-CN">
                <a:latin typeface="方正兰亭细黑_GBK"/>
                <a:ea typeface="方正兰亭细黑_GBK"/>
              </a:endParaRPr>
            </a:p>
          </p:txBody>
        </p:sp>
        <p:sp>
          <p:nvSpPr>
            <p:cNvPr id="17" name="TextBox 16"/>
            <p:cNvSpPr/>
            <p:nvPr/>
          </p:nvSpPr>
          <p:spPr>
            <a:xfrm>
              <a:off x="6966" y="4545"/>
              <a:ext cx="217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charset="0"/>
                <a:buChar char="Ø"/>
              </a:pPr>
              <a:r>
                <a:rPr lang="zh-CN" altLang="en-US" dirty="0">
                  <a:latin typeface="方正兰亭细黑_GBK" panose="02000000000000000000" pitchFamily="2" charset="-122"/>
                  <a:ea typeface="方正兰亭细黑_GBK" panose="02000000000000000000" pitchFamily="2" charset="-122"/>
                </a:rPr>
                <a:t>项目功能</a:t>
              </a:r>
              <a:endParaRPr lang="zh-CN" altLang="en-US" dirty="0">
                <a:latin typeface="方正兰亭细黑_GBK" panose="02000000000000000000" pitchFamily="2" charset="-122"/>
                <a:ea typeface="方正兰亭细黑_GBK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false"/>
    </mc:Choice>
    <mc:Fallback>
      <p:transition spd="slow" advClick="false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4" name="Picture 4" descr="F:\0PPT素材\背景及图片\白麻子.jpg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/>
          <p:nvPr/>
        </p:nvSpPr>
        <p:spPr bwMode="auto">
          <a:xfrm>
            <a:off x="908957" y="206330"/>
            <a:ext cx="1351343" cy="383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 spc="300">
                <a:latin typeface="方正兰亭细黑_GBK"/>
                <a:ea typeface="方正兰亭细黑_GBK"/>
              </a:rPr>
              <a:t>技术架构</a:t>
            </a:r>
            <a:endParaRPr lang="zh-CN" sz="2000" spc="300">
              <a:latin typeface="方正兰亭细黑_GBK"/>
              <a:ea typeface="方正兰亭细黑_GBK"/>
            </a:endParaRPr>
          </a:p>
        </p:txBody>
      </p:sp>
      <p:sp>
        <p:nvSpPr>
          <p:cNvPr id="27" name="TextBox 26"/>
          <p:cNvSpPr/>
          <p:nvPr/>
        </p:nvSpPr>
        <p:spPr bwMode="auto">
          <a:xfrm>
            <a:off x="2390916" y="267886"/>
            <a:ext cx="2734346" cy="325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80C0"/>
                </a:solidFill>
                <a:latin typeface="Kozuka Gothic Pro R"/>
                <a:ea typeface="Kozuka Gothic Pro R"/>
              </a:rPr>
              <a:t>TECHNICAL FRAMEWORK</a:t>
            </a:r>
            <a:endParaRPr lang="zh-CN" sz="1600">
              <a:solidFill>
                <a:srgbClr val="0080C0"/>
              </a:solidFill>
              <a:latin typeface="Kozuka Gothic Pro R"/>
              <a:ea typeface="Kozuka Gothic Pro R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true"/>
        </p:nvGrpSpPr>
        <p:grpSpPr>
          <a:xfrm>
            <a:off x="825500" y="1569270"/>
            <a:ext cx="3586226" cy="1385911"/>
            <a:chOff x="1300" y="2471"/>
            <a:chExt cx="5648" cy="2183"/>
          </a:xfrm>
        </p:grpSpPr>
        <p:sp>
          <p:nvSpPr>
            <p:cNvPr id="57" name="椭圆 34"/>
            <p:cNvSpPr/>
            <p:nvPr/>
          </p:nvSpPr>
          <p:spPr>
            <a:xfrm rot="10800000">
              <a:off x="5251" y="2471"/>
              <a:ext cx="1697" cy="2183"/>
            </a:xfrm>
            <a:custGeom>
              <a:avLst/>
              <a:gdLst/>
              <a:ahLst/>
              <a:cxnLst/>
              <a:rect l="l" t="t" r="r" b="b"/>
              <a:pathLst>
                <a:path w="1118836" h="1438889">
                  <a:moveTo>
                    <a:pt x="548270" y="0"/>
                  </a:moveTo>
                  <a:lnTo>
                    <a:pt x="721662" y="346785"/>
                  </a:lnTo>
                  <a:cubicBezTo>
                    <a:pt x="951885" y="413972"/>
                    <a:pt x="1118836" y="627225"/>
                    <a:pt x="1118836" y="879471"/>
                  </a:cubicBezTo>
                  <a:cubicBezTo>
                    <a:pt x="1118836" y="1188429"/>
                    <a:pt x="868376" y="1438889"/>
                    <a:pt x="559418" y="1438889"/>
                  </a:cubicBezTo>
                  <a:cubicBezTo>
                    <a:pt x="250460" y="1438889"/>
                    <a:pt x="0" y="1188429"/>
                    <a:pt x="0" y="879471"/>
                  </a:cubicBezTo>
                  <a:cubicBezTo>
                    <a:pt x="0" y="636984"/>
                    <a:pt x="154283" y="430531"/>
                    <a:pt x="370781" y="354978"/>
                  </a:cubicBezTo>
                  <a:close/>
                </a:path>
              </a:pathLst>
            </a:custGeom>
            <a:solidFill>
              <a:srgbClr val="5380F7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TextBox 118"/>
            <p:cNvSpPr/>
            <p:nvPr/>
          </p:nvSpPr>
          <p:spPr bwMode="auto">
            <a:xfrm>
              <a:off x="1300" y="3072"/>
              <a:ext cx="3667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vue-admin+</a:t>
              </a: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elementUI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true"/>
            <p:nvPr userDrawn="true"/>
          </p:nvSpPr>
          <p:spPr>
            <a:xfrm>
              <a:off x="5595" y="3027"/>
              <a:ext cx="1157" cy="580"/>
            </a:xfrm>
            <a:prstGeom prst="rect">
              <a:avLst/>
            </a:prstGeom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 userDrawn="true"/>
        </p:nvGrpSpPr>
        <p:grpSpPr>
          <a:xfrm>
            <a:off x="4765968" y="2630943"/>
            <a:ext cx="3616276" cy="1385911"/>
            <a:chOff x="7505" y="4143"/>
            <a:chExt cx="5695" cy="2183"/>
          </a:xfrm>
        </p:grpSpPr>
        <p:sp>
          <p:nvSpPr>
            <p:cNvPr id="61" name="椭圆 34"/>
            <p:cNvSpPr/>
            <p:nvPr/>
          </p:nvSpPr>
          <p:spPr>
            <a:xfrm>
              <a:off x="7505" y="4143"/>
              <a:ext cx="1697" cy="2183"/>
            </a:xfrm>
            <a:custGeom>
              <a:avLst/>
              <a:gdLst/>
              <a:ahLst/>
              <a:cxnLst/>
              <a:rect l="l" t="t" r="r" b="b"/>
              <a:pathLst>
                <a:path w="1118836" h="1438889">
                  <a:moveTo>
                    <a:pt x="548270" y="0"/>
                  </a:moveTo>
                  <a:lnTo>
                    <a:pt x="721662" y="346785"/>
                  </a:lnTo>
                  <a:cubicBezTo>
                    <a:pt x="951885" y="413972"/>
                    <a:pt x="1118836" y="627225"/>
                    <a:pt x="1118836" y="879471"/>
                  </a:cubicBezTo>
                  <a:cubicBezTo>
                    <a:pt x="1118836" y="1188429"/>
                    <a:pt x="868376" y="1438889"/>
                    <a:pt x="559418" y="1438889"/>
                  </a:cubicBezTo>
                  <a:cubicBezTo>
                    <a:pt x="250460" y="1438889"/>
                    <a:pt x="0" y="1188429"/>
                    <a:pt x="0" y="879471"/>
                  </a:cubicBezTo>
                  <a:cubicBezTo>
                    <a:pt x="0" y="636984"/>
                    <a:pt x="154283" y="430531"/>
                    <a:pt x="370781" y="354978"/>
                  </a:cubicBezTo>
                  <a:close/>
                </a:path>
              </a:pathLst>
            </a:custGeom>
            <a:solidFill>
              <a:srgbClr val="5380F7"/>
            </a:soli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TextBox 114"/>
            <p:cNvSpPr/>
            <p:nvPr/>
          </p:nvSpPr>
          <p:spPr bwMode="auto">
            <a:xfrm>
              <a:off x="9540" y="5202"/>
              <a:ext cx="3660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前后端分离</a:t>
              </a:r>
              <a:endParaRPr 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true"/>
            <p:nvPr userDrawn="true"/>
          </p:nvSpPr>
          <p:spPr>
            <a:xfrm>
              <a:off x="7785" y="5186"/>
              <a:ext cx="1157" cy="580"/>
            </a:xfrm>
            <a:prstGeom prst="rect">
              <a:avLst/>
            </a:prstGeom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 userDrawn="true"/>
        </p:nvGrpSpPr>
        <p:grpSpPr>
          <a:xfrm>
            <a:off x="828675" y="2955290"/>
            <a:ext cx="3930155" cy="1061672"/>
            <a:chOff x="1305" y="4654"/>
            <a:chExt cx="6189" cy="1672"/>
          </a:xfrm>
        </p:grpSpPr>
        <p:grpSp>
          <p:nvGrpSpPr>
            <p:cNvPr id="58" name="组合 57"/>
            <p:cNvGrpSpPr/>
            <p:nvPr/>
          </p:nvGrpSpPr>
          <p:grpSpPr>
            <a:xfrm rot="5400000">
              <a:off x="5572" y="4404"/>
              <a:ext cx="1672" cy="2172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9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false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等腰三角形 42"/>
              <p:cNvSpPr/>
              <p:nvPr/>
            </p:nvSpPr>
            <p:spPr>
              <a:xfrm>
                <a:off x="4044928" y="2251925"/>
                <a:ext cx="1054142" cy="1350592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false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7" name="TextBox 116"/>
            <p:cNvSpPr/>
            <p:nvPr/>
          </p:nvSpPr>
          <p:spPr bwMode="auto">
            <a:xfrm>
              <a:off x="1305" y="5328"/>
              <a:ext cx="3661" cy="3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阿里云redis，</a:t>
              </a: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RDS</a:t>
              </a:r>
              <a:r>
                <a:rPr 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endParaRPr 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true"/>
            <p:nvPr userDrawn="true"/>
          </p:nvSpPr>
          <p:spPr>
            <a:xfrm>
              <a:off x="5462" y="5200"/>
              <a:ext cx="1404" cy="1018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云原生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 userDrawn="true"/>
        </p:nvGrpSpPr>
        <p:grpSpPr>
          <a:xfrm>
            <a:off x="4411980" y="1530985"/>
            <a:ext cx="3998157" cy="1061672"/>
            <a:chOff x="6948" y="2411"/>
            <a:chExt cx="6296" cy="1672"/>
          </a:xfrm>
        </p:grpSpPr>
        <p:grpSp>
          <p:nvGrpSpPr>
            <p:cNvPr id="62" name="组合 61"/>
            <p:cNvGrpSpPr/>
            <p:nvPr/>
          </p:nvGrpSpPr>
          <p:grpSpPr>
            <a:xfrm rot="16200000">
              <a:off x="7198" y="2161"/>
              <a:ext cx="1672" cy="2172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6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4100000" scaled="false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等腰三角形 42"/>
              <p:cNvSpPr/>
              <p:nvPr/>
            </p:nvSpPr>
            <p:spPr>
              <a:xfrm>
                <a:off x="4044928" y="2251925"/>
                <a:ext cx="1054142" cy="1350592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false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3" name="TextBox 112"/>
            <p:cNvSpPr/>
            <p:nvPr/>
          </p:nvSpPr>
          <p:spPr bwMode="auto">
            <a:xfrm>
              <a:off x="9493" y="3030"/>
              <a:ext cx="3751" cy="3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boot+Mybatis plus</a:t>
              </a:r>
              <a:endParaRPr 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true"/>
            <p:nvPr userDrawn="true"/>
          </p:nvSpPr>
          <p:spPr>
            <a:xfrm>
              <a:off x="7770" y="2949"/>
              <a:ext cx="1157" cy="580"/>
            </a:xfrm>
            <a:prstGeom prst="rect">
              <a:avLst/>
            </a:prstGeom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true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4" name="Picture 4" descr="F:\0PPT素材\背景及图片\白麻子.jpg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25" y="9525"/>
            <a:ext cx="9144000" cy="5143500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/>
          <p:nvPr/>
        </p:nvSpPr>
        <p:spPr bwMode="auto">
          <a:xfrm>
            <a:off x="908957" y="206330"/>
            <a:ext cx="1351343" cy="383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 spc="300">
                <a:latin typeface="方正兰亭细黑_GBK"/>
                <a:ea typeface="方正兰亭细黑_GBK"/>
              </a:rPr>
              <a:t>技术架构</a:t>
            </a:r>
            <a:endParaRPr lang="zh-CN" sz="2000" spc="300">
              <a:latin typeface="方正兰亭细黑_GBK"/>
              <a:ea typeface="方正兰亭细黑_GBK"/>
            </a:endParaRPr>
          </a:p>
        </p:txBody>
      </p:sp>
      <p:sp>
        <p:nvSpPr>
          <p:cNvPr id="27" name="TextBox 26"/>
          <p:cNvSpPr/>
          <p:nvPr/>
        </p:nvSpPr>
        <p:spPr bwMode="auto">
          <a:xfrm>
            <a:off x="2390916" y="267886"/>
            <a:ext cx="2734346" cy="325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u="none" strike="noStrike" cap="none" spc="0">
                <a:solidFill>
                  <a:srgbClr val="0080C0"/>
                </a:solidFill>
                <a:latin typeface="Kozuka Gothic Pro R"/>
                <a:ea typeface="Kozuka Gothic Pro R"/>
                <a:cs typeface="Kozuka Gothic Pro R"/>
              </a:rPr>
              <a:t>TECHNICAL FRAMEWORK</a:t>
            </a:r>
            <a:endParaRPr lang="en-US" sz="1600" b="0" i="0" u="none" strike="noStrike" cap="none" spc="0">
              <a:solidFill>
                <a:srgbClr val="0080C0"/>
              </a:solidFill>
              <a:latin typeface="Kozuka Gothic Pro R"/>
              <a:ea typeface="Kozuka Gothic Pro R"/>
              <a:cs typeface="Kozuka Gothic Pro R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/>
          <p:nvPr/>
        </p:nvSpPr>
        <p:spPr bwMode="auto">
          <a:xfrm>
            <a:off x="646436" y="887596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核心控制流程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Box 134"/>
          <p:cNvSpPr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pic>
        <p:nvPicPr>
          <p:cNvPr id="2" name="E657119C-6982-421D-8BA7-E74DEB70A7D9-1" descr="upload_88930883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9" y="1371631"/>
            <a:ext cx="6975725" cy="2743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true"/>
      <p:bldP spid="26" grpId="0"/>
      <p:bldP spid="27" grpId="0"/>
      <p:bldP spid="1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4" name="Picture 4" descr="F:\0PPT素材\背景及图片\白麻子.jpg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25" y="9525"/>
            <a:ext cx="9144000" cy="5143500"/>
          </a:xfrm>
          <a:prstGeom prst="rect">
            <a:avLst/>
          </a:prstGeom>
          <a:noFill/>
        </p:spPr>
      </p:pic>
      <p:cxnSp>
        <p:nvCxnSpPr>
          <p:cNvPr id="24" name="直接连接符 23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rgbClr val="5380F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/>
          <p:nvPr/>
        </p:nvSpPr>
        <p:spPr bwMode="auto">
          <a:xfrm>
            <a:off x="908957" y="206330"/>
            <a:ext cx="1351343" cy="383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 spc="300">
                <a:latin typeface="方正兰亭细黑_GBK"/>
                <a:ea typeface="方正兰亭细黑_GBK"/>
              </a:rPr>
              <a:t>技术架构</a:t>
            </a:r>
            <a:endParaRPr lang="zh-CN" sz="2000" spc="300">
              <a:latin typeface="方正兰亭细黑_GBK"/>
              <a:ea typeface="方正兰亭细黑_GBK"/>
            </a:endParaRPr>
          </a:p>
        </p:txBody>
      </p:sp>
      <p:sp>
        <p:nvSpPr>
          <p:cNvPr id="27" name="TextBox 26"/>
          <p:cNvSpPr/>
          <p:nvPr/>
        </p:nvSpPr>
        <p:spPr bwMode="auto">
          <a:xfrm>
            <a:off x="2390916" y="267886"/>
            <a:ext cx="2734346" cy="325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u="none" strike="noStrike" cap="none" spc="0">
                <a:solidFill>
                  <a:srgbClr val="0080C0"/>
                </a:solidFill>
                <a:latin typeface="Kozuka Gothic Pro R"/>
                <a:ea typeface="Kozuka Gothic Pro R"/>
                <a:cs typeface="Kozuka Gothic Pro R"/>
              </a:rPr>
              <a:t>TECHNICAL FRAMEWORK</a:t>
            </a:r>
            <a:endParaRPr lang="en-US" sz="1600" b="0" i="0" u="none" strike="noStrike" cap="none" spc="0">
              <a:solidFill>
                <a:srgbClr val="0080C0"/>
              </a:solidFill>
              <a:latin typeface="Kozuka Gothic Pro R"/>
              <a:ea typeface="Kozuka Gothic Pro R"/>
              <a:cs typeface="Kozuka Gothic Pro R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/>
          <p:nvPr/>
        </p:nvSpPr>
        <p:spPr bwMode="auto">
          <a:xfrm>
            <a:off x="646436" y="83436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开发结构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Box 134"/>
          <p:cNvSpPr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延时符</a:t>
            </a:r>
            <a:endParaRPr lang="zh-CN" altLang="en-US" dirty="0"/>
          </a:p>
        </p:txBody>
      </p:sp>
      <p:pic>
        <p:nvPicPr>
          <p:cNvPr id="2" name="图片 1" descr="2022-01-03-23-49-2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" y="1322705"/>
            <a:ext cx="2437130" cy="3615690"/>
          </a:xfrm>
          <a:prstGeom prst="rect">
            <a:avLst/>
          </a:prstGeom>
        </p:spPr>
      </p:pic>
      <p:pic>
        <p:nvPicPr>
          <p:cNvPr id="3" name="图片 2" descr="2022-01-03-23-50-1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965" y="1275080"/>
            <a:ext cx="2434590" cy="3710305"/>
          </a:xfrm>
          <a:prstGeom prst="rect">
            <a:avLst/>
          </a:prstGeom>
        </p:spPr>
      </p:pic>
      <p:pic>
        <p:nvPicPr>
          <p:cNvPr id="5" name="图片 4" descr="2022-01-03-23-50-5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370" y="1383665"/>
            <a:ext cx="2969895" cy="3351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true"/>
      <p:bldP spid="26" grpId="0"/>
      <p:bldP spid="27" grpId="0"/>
      <p:bldP spid="132" grpId="0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657119C-6982-421D-8BA7-E74DEB70A7D9-1">
      <extobjdata type="E657119C-6982-421D-8BA7-E74DEB70A7D9" data="ewoJIkNhdGVnb3J5IiA6ICJmbG93IiwKCSJEZWZpbml0aW9uIiA6ICJKVGRDSlRJeWNHRm5aU1V5TWlVelFTVTNRaVV5TW5CaFpHUnBibWNsTWpJbE0wRXlNQ1V5UXlVeU1tOXlhV1Z1ZEdGMGFXOXVKVEl5SlROQkpUSXljRzl5ZEhKaGFYUWxNaklsTWtNbE1qSmlZV05yWjNKdmRXNWtRMjlzYjNJbE1qSWxNMEVsTWpKMGNtRnVjM0JoY21WdWRDVXlNaVV5UXlVeU1tZHlhV1JUYVhwbEpUSXlKVE5CTVRVbE1rTWxNakozYVdSMGFDVXlNaVV6UVRFd05UQWxNa01sTWpKemFHOTNSM0pwWkNVeU1pVXpRWFJ5ZFdVbE1rTWxNakp5YVdOb1ZHVjRkQ1V5TWlVelFYUnlkV1VsTWtNbE1qSm9aV2xuYUhRbE1qSWxNMEV4TlRBd0pUZEVKVEpESlRJeVpXeGxiV1Z1ZEhNbE1qSWxNMEVsTjBJbE1qSXhOMkZrTXpreU9UY3dPRFU0WXlVeU1pVXpRU1UzUWlVeU1tbGtKVEl5SlROQkpUSXlNVGRoWkRNNU1qazNNRGcxT0dNbE1qSWxNa01sTWpKdVlXMWxKVEl5SlROQkpUSXljSEp2WTJWemN5VXlNaVV5UXlVeU1uUnBkR3hsSlRJeUpUTkJKVEl5SlVVMkpVSTFKVGd4SlVVM0pVRTRKVGhDSlRJeUpUSkRKVEl5WTJGMFpXZHZjbmtsTWpJbE0wRWxNakptYkc5M0pUSXlKVEpESlRJeVozSnZkWEFsTWpJbE0wRWxNaklsTWpJbE1rTWxNakpuY205MWNFNWhiV1VsTWpJbE0wRnVkV3hzSlRKREpUSXliRzlqYTJWa0pUSXlKVE5CWm1Gc2MyVWxNa01sTWpKc2FXNXJKVEl5SlROQkpUSXlKVEl5SlRKREpUSXlZMmhwYkdSeVpXNGxNaklsTTBFbE5VSWxOVVFsTWtNbE1qSndZWEpsYm5RbE1qSWxNMEVsTWpJbE1qSWxNa01sTWpKeVpYTnBlbVZFYVhJbE1qSWxNMEVsTlVJbE1qSjBiQ1V5TWlVeVF5VXlNblJ5SlRJeUpUSkRKVEl5WW5JbE1qSWxNa01sTWpKaWJDVXlNaVUxUkNVeVF5VXlNbUYwZEhKcFluVjBaU1V5TWlVelFTVTNRaVV5TW1OdmJuUmhhVzVsY2lVeU1pVXpRV1poYkhObEpUSkRKVEl5ZG1semFXSnNaU1V5TWlVelFYUnlkV1VsTWtNbE1qSnliM1JoZEdGaWJHVWxNaklsTTBGMGNuVmxKVEpESlRJeWJHbHVhMkZpYkdVbE1qSWxNMEYwY25WbEpUSkRKVEl5WTI5c2JHRndjMkZpYkdVbE1qSWxNMEZtWVd4elpTVXlReVV5TW1OdmJHeGhjSE5sWkNVeU1pVXpRV1poYkhObEpUSkRKVEl5YldGeWEyVnlUMlptYzJWMEpUSXlKVE5CTlNVM1JDVXlReVV5TW1SaGRHRkJkSFJ5YVdKMWRHVnpKVEl5SlROQkpUVkNKVGRDSlRJeWJtRnRaU1V5TWlVelFTVXlNaVZGTlNWQ1FTVTRSaVZGTlNVNFJpVkNOeVV5TWlVeVF5VXlNblI1Y0dVbE1qSWxNMEVsTWpKdWRXMWlaWElsTWpJbE1rTWxNakoyWVd4MVpTVXlNaVV6UVNVeU1pVXlNaVV5UXlVeU1tTmhkR1ZuYjNKNUpUSXlKVE5CSlRJeVpHVm1ZWFZzZENVeU1pVXlReVV5TW1sa0pUSXlKVE5CSlRJeU1UZGhaRE01TWprM01EaGpOamNsTWpJbE4wUWxNa01sTjBJbE1qSnVZVzFsSlRJeUpUTkJKVEl5SlVVMUpUa3dKVGhFSlVVM0pVRTNKVUl3SlRJeUpUSkRKVEl5ZEhsd1pTVXlNaVV6UVNVeU1uTjBjbWx1WnlVeU1pVXlReVV5TW5aaGJIVmxKVEl5SlROQkpUSXlKVEl5SlRKREpUSXlZMkYwWldkdmNua2xNaklsTTBFbE1qSmtaV1poZFd4MEpUSXlKVEpESlRJeWFXUWxNaklsTTBFbE1qSXhOMkZrTXpreU9UY3dPREprSlRJeUpUZEVKVEpESlRkQ0pUSXlibUZ0WlNVeU1pVXpRU1V5TWlWRk5pVTRPU1U0TUNWRk5pVTVReVU0T1NWRk9DVTRNQ1U0TlNVeU1pVXlReVV5TW5SNWNHVWxNaklsTTBFbE1qSnpkSEpwYm1jbE1qSWxNa01sTWpKMllXeDFaU1V5TWlVelFTVXlNaVV5TWlVeVF5VXlNbU5oZEdWbmIzSjVKVEl5SlROQkpUSXlaR1ZtWVhWc2RDVXlNaVV5UXlVeU1tbGtKVEl5SlROQkpUSXlNVGRoWkRNNU1qazNNRGcwWkRrbE1qSWxOMFFsTWtNbE4wSWxNakp1WVcxbEpUSXlKVE5CSlRJeUpVVTRKVUpHSlRsRkpVVTJKVGhGSlVFMUpUSXlKVEpESlRJeWRIbHdaU1V5TWlVelFTVXlNbXhwYm1zbE1qSWxNa01sTWpKMllXeDFaU1V5TWlVelFTVXlNaVV5TWlVeVF5VXlNbU5oZEdWbmIzSjVKVEl5SlROQkpUSXlaR1ZtWVhWc2RDVXlNaVV5UXlVeU1tbGtKVEl5SlROQkpUSXlNVGRoWkRNNU1qazNNRGd6TXpJbE1qSWxOMFFsTWtNbE4wSWxNakp1WVcxbEpUSXlKVE5CSlRJeUpVVTBKVUpGSlVKR0pVVTNKVUZESlVKQkpUSXlKVEpESlRJeWRIbHdaU1V5TWlVelFTVXlNbk4wY21sdVp5VXlNaVV5UXlVeU1uWmhiSFZsSlRJeUpUTkJKVEl5SlRJeUpUSkRKVEl5WTJGMFpXZHZjbmtsTWpJbE0wRWxNakprWldaaGRXeDBKVEl5SlRKREpUSXlhV1FsTWpJbE0wRWxNakl4TjJGa016a3lPVGN3T0RFd01pVXlNaVUzUkNVeVF5VTNRaVV5TW01aGJXVWxNaklsTTBFbE1qSWxSVFlsT0RnbE9UQWxSVFlsT1VNbFFVTWxNaklsTWtNbE1qSjBlWEJsSlRJeUpUTkJKVEl5Ym5WdFltVnlKVEl5SlRKREpUSXlkbUZzZFdVbE1qSWxNMEVsTWpJbE1qSWxNa01sTWpKallYUmxaMjl5ZVNVeU1pVXpRU1V5TW1SbFptRjFiSFFsTWpJbE1rTWxNakpwWkNVeU1pVXpRU1V5TWpFM1lXUXpPVEk1TnpBNE5ESTVKVEl5SlRkRUpUSkRKVGRDSlRJeWJtRnRaU1V5TWlVelFTVXlNaVZGTmlVNU55VkNOaVZGT1NVNU55VkNOQ1V5TWlVeVF5VXlNblI1Y0dVbE1qSWxNMEVsTWpKdWRXMWlaWElsTWpJbE1rTWxNakoyWVd4MVpTVXlNaVV6UVNVeU1pVXlNaVV5UXlVeU1tTmhkR1ZuYjNKNUpUSXlKVE5CSlRJeVpHVm1ZWFZzZENVeU1pVXlReVV5TW1sa0pUSXlKVE5CSlRJeU1UZGhaRE01TWprM01EaGxaVFFsTWpJbE4wUWxNa01sTjBJbE1qSnVZVzFsSlRJeUpUTkJKVEl5SlVVNUpUZ3pKVUU0SlVVNUpUazNKVUU0SlRJeUpUSkRKVEl5ZEhsd1pTVXlNaVV6UVNVeU1uTjBjbWx1WnlVeU1pVXlReVV5TW5aaGJIVmxKVEl5SlROQkpUSXlKVEl5SlRKREpUSXlZMkYwWldkdmNua2xNaklsTTBFbE1qSmtaV1poZFd4MEpUSXlKVEpESlRJeWFXUWxNaklsTTBFbE1qSXhOMkZrTXpreU9UY3dPR00yTWlVeU1pVTNSQ1V5UXlVM1FpVXlNbTVoYldVbE1qSWxNMEVsTWpJbFJUZ2xRa1VsT1RNbFJUVWxPRFVsUVRVbE1qSWxNa01sTWpKMGVYQmxKVEl5SlROQkpUSXljM1J5YVc1bkpUSXlKVEpESlRJeWRtRnNkV1VsTWpJbE0wRWxNaklsTWpJbE1rTWxNakpqWVhSbFoyOXllU1V5TWlVelFTVXlNbVJsWm1GMWJIUWxNaklsTWtNbE1qSnBaQ1V5TWlVelFTVXlNakUzWVdRek9USTVOekE0TmpBNEpUSXlKVGRFSlRKREpUZENKVEl5Ym1GdFpTVXlNaVV6UVNVeU1pVkZPQ1ZDUlNVNU15VkZOU1U0TnlWQ1FTVXlNaVV5UXlVeU1uUjVjR1VsTWpJbE0wRWxNakp6ZEhKcGJtY2xNaklsTWtNbE1qSjJZV3gxWlNVeU1pVXpRU1V5TWlVeU1pVXlReVV5TW1OaGRHVm5iM0o1SlRJeUpUTkJKVEl5WkdWbVlYVnNkQ1V5TWlVeVF5VXlNbWxrSlRJeUpUTkJKVEl5TVRkaFpETTVNamszTURnd1l6RWxNaklsTjBRbE1rTWxOMElsTWpKdVlXMWxKVEl5SlROQkpUSXlKVVU1SlVFekpUaEZKVVU1SlRrNUpVRTVKVEl5SlRKREpUSXlkSGx3WlNVeU1pVXpRU1V5TW5OMGNtbHVaeVV5TWlVeVF5VXlNblpoYkhWbEpUSXlKVE5CSlRJeUpUSXlKVEpESlRJeVkyRjBaV2R2Y25rbE1qSWxNMEVsTWpKa1pXWmhkV3gwSlRJeUpUSkRKVEl5YVdRbE1qSWxNMEVsTWpJeE4yRmtNemt5T1Rjd09EZzFOeVV5TWlVM1JDVXlReVUzUWlVeU1tNWhiV1VsTWpJbE0wRWxNaklsUlRVbFFUUWxPRGNsUlRZbFFqTWxRVGdsTWpJbE1rTWxNakowZVhCbEpUSXlKVE5CSlRJeWMzUnlhVzVuSlRJeUpUSkRKVEl5ZG1Gc2RXVWxNaklsTTBFbE1qSWxNaklsTWtNbE1qSmpZWFJsWjI5eWVTVXlNaVV6UVNVeU1tUmxabUYxYkhRbE1qSWxNa01sTWpKcFpDVXlNaVV6UVNVeU1qRTNZV1F6T1RJNU56QTRNMlZsSlRJeUpUZEVKVFZFSlRKREpUSXljSEp2Y0hNbE1qSWxNMEVsTjBJbE1qSjRKVEl5SlROQk1UQTBKVEpESlRJeWVTVXlNaVV6UVRFME5TVXlReVV5TW5jbE1qSWxNMEV4TURZbE1rTWxNakpvSlRJeUpUTkJNamMySlRKREpUSXllbWx1WkdWNEpUSXlKVE5CTVNVeVF5VXlNbUZ1WjJ4bEpUSXlKVE5CTUNVM1JDVXlReVV5TW5Ob1lYQmxVM1I1YkdVbE1qSWxNMEVsTjBJbE1qSmhiSEJvWVNVeU1pVXpRVEVsTjBRbE1rTWxNakpzYVc1bFUzUjViR1VsTWpJbE0wRWxOMElsTjBRbE1rTWxNakptYVd4c1UzUjViR1VsTWpJbE0wRWxOMElsTjBRbE1rTWxNakp3WVhSb0pUSXlKVE5CSlRWQ0pUZENKVEl5WVdOMGFXOXVjeVV5TWlVelFTVTFRaVUzUWlVeU1tRmpkR2x2YmlVeU1pVXpRU1V5TW0xdmRtVWxNaklsTWtNbE1qSjRKVEl5SlROQkpUSXlNQ1V5TWlVeVF5VXlNbmtsTWpJbE0wRWxNakl3SlRJeUpUZEVKVEpESlRkQ0pUSXlZV04wYVc5dUpUSXlKVE5CSlRJeWJHbHVaU1V5TWlVeVF5VXlNbmdsTWpJbE0wRWxNakozSlRJeUpUSkRKVEl5ZVNVeU1pVXpRU1V5TWpBbE1qSWxOMFFsTWtNbE4wSWxNakpoWTNScGIyNGxNaklsTTBFbE1qSnNhVzVsSlRJeUpUSkRKVEl5ZUNVeU1pVXpRU1V5TW5jbE1qSWxNa01sTWpKNUpUSXlKVE5CSlRJeWFDVXlNaVUzUkNVeVF5VTNRaVV5TW1GamRHbHZiaVV5TWlVelFTVXlNbXhwYm1VbE1qSWxNa01sTWpKNEpUSXlKVE5CSlRJeU1DVXlNaVV5UXlVeU1ua2xNaklsTTBFbE1qSm9KVEl5SlRkRUpUSkRKVGRDSlRJeVlXTjBhVzl1SlRJeUpUTkJKVEl5WTJ4dmMyVWxNaklsTjBRbE5VUWxOMFFsTlVRbE1rTWxNakptYjI1MFUzUjViR1VsTWpJbE0wRWxOMElsTjBRbE1rTWxNakowWlhoMFFteHZZMnNsTWpJbE0wRWxOVUlsTjBJbE1qSndiM05wZEdsdmJpVXlNaVV6UVNVM1FpVXlNbmdsTWpJbE0wRXhNQ1V5UXlVeU1ua2xNaklsTTBFd0pUSkRKVEl5ZHlVeU1pVXpRU1V5TW5jdE1qQWxNaklsTWtNbE1qSm9KVEl5SlROQkpUSXlhQ1V5TWlVM1JDVXlReVV5TW5SbGVIUWxNaklsTTBFbE1qSWxSVFlsUWpVbE9FWWxSVGdsUVRjbE9EZ2xSVFVsT1RrbFFUZ2xNaklsTjBRbE5VUWxNa01sTWpKaGJtTm9iM0p6SlRJeUpUTkJKVFZDSlRkQ0pUSXllQ1V5TWlVelFTVXlNbmNsTWtZeUpUSXlKVEpESlRJeWVTVXlNaVV6UVNVeU1qQWxNaklsTjBRbE1rTWxOMElsTWpKNEpUSXlKVE5CSlRJeWR5VXlSaklsTWpJbE1rTWxNako1SlRJeUpUTkJKVEl5YUNVeU1pVTNSQ1V5UXlVM1FpVXlNbmdsTWpJbE0wRWxNakl3SlRJeUpUSkRKVEl5ZVNVeU1pVXpRU1V5TW1nbE1rWXlKVEl5SlRkRUpUSkRKVGRDSlRJeWVDVXlNaVV6UVNVeU1uY2xNaklsTWtNbE1qSjVKVEl5SlROQkpUSXlhQ1V5UmpJbE1qSWxOMFFsTlVRbE4wUWxNa01sTWpJeE4yRmtNemt6TUdSbU9UTTNaQ1V5TWlVelFTVTNRaVV5TW1sa0pUSXlKVE5CSlRJeU1UZGhaRE01TXpCa1pqa3pOMlFsTWpJbE1rTWxNakp1WVcxbEpUSXlKVE5CSlRJeWNISnZZMlZ6Y3lVeU1pVXlReVV5TW5ScGRHeGxKVEl5SlROQkpUSXlKVVUySlVJMUpUZ3hKVVUzSlVFNEpUaENKVEl5SlRKREpUSXlZMkYwWldkdmNua2xNaklsTTBFbE1qSm1iRzkzSlRJeUpUSkRKVEl5WjNKdmRYQWxNaklsTTBFbE1qSWxNaklsTWtNbE1qSm5jbTkxY0U1aGJXVWxNaklsTTBGdWRXeHNKVEpESlRJeWJHOWphMlZrSlRJeUpUTkJabUZzYzJVbE1rTWxNakpzYVc1ckpUSXlKVE5CSlRJeUpUSXlKVEpESlRJeVkyaHBiR1J5Wlc0bE1qSWxNMEVsTlVJbE5VUWxNa01sTWpKd1lYSmxiblFsTWpJbE0wRWxNaklsTWpJbE1rTWxNakp5WlhOcGVtVkVhWElsTWpJbE0wRWxOVUlsTWpKMGJDVXlNaVV5UXlVeU1uUnlKVEl5SlRKREpUSXlZbklsTWpJbE1rTWxNakppYkNVeU1pVTFSQ1V5UXlVeU1tRjBkSEpwWW5WMFpTVXlNaVV6UVNVM1FpVXlNbU52Ym5SaGFXNWxjaVV5TWlVelFXWmhiSE5sSlRKREpUSXlkbWx6YVdKc1pTVXlNaVV6UVhSeWRXVWxNa01sTWpKeWIzUmhkR0ZpYkdVbE1qSWxNMEYwY25WbEpUSkRKVEl5YkdsdWEyRmliR1VsTWpJbE0wRjBjblZsSlRKREpUSXlZMjlzYkdGd2MyRmliR1VsTWpJbE0wRm1ZV3h6WlNVeVF5VXlNbU52Ykd4aGNITmxaQ1V5TWlVelFXWmhiSE5sSlRKREpUSXliV0Z5YTJWeVQyWm1jMlYwSlRJeUpUTkJOU1UzUkNVeVF5VXlNbVJoZEdGQmRIUnlhV0oxZEdWekpUSXlKVE5CSlRWQ0pUZENKVEl5Ym1GdFpTVXlNaVV6UVNVeU1pVkZOU1ZDUVNVNFJpVkZOU1U0UmlWQ055VXlNaVV5UXlVeU1uUjVjR1VsTWpJbE0wRWxNakp1ZFcxaVpYSWxNaklsTWtNbE1qSjJZV3gxWlNVeU1pVXpRU1V5TWlVeU1pVXlReVV5TW1OaGRHVm5iM0o1SlRJeUpUTkJKVEl5WkdWbVlYVnNkQ1V5TWlVeVF5VXlNbWxrSlRJeUpUTkJKVEl5TVRkaFpETTVNekJrWmprd016TWxNaklsTjBRbE1rTWxOMElsTWpKdVlXMWxKVEl5SlROQkpUSXlKVVUxSlRrd0pUaEVKVVUzSlVFM0pVSXdKVEl5SlRKREpUSXlkSGx3WlNVeU1pVXpRU1V5TW5OMGNtbHVaeVV5TWlVeVF5VXlNblpoYkhWbEpUSXlKVE5CSlRJeUpUSXlKVEpESlRJeVkyRjBaV2R2Y25rbE1qSWxNMEVsTWpKa1pXWmhkV3gwSlRJeUpUSkRKVEl5YVdRbE1qSWxNMEVsTWpJeE4yRmtNemt6TUdSbU9XUmhOU1V5TWlVM1JDVXlReVUzUWlVeU1tNWhiV1VsTWpJbE0wRWxNaklsUlRZbE9Ea2xPREFsUlRZbE9VTWxPRGtsUlRnbE9EQWxPRFVsTWpJbE1rTWxNakowZVhCbEpUSXlKVE5CSlRJeWMzUnlhVzVuSlRJeUpUSkRKVEl5ZG1Gc2RXVWxNaklsTTBFbE1qSWxNaklsTWtNbE1qSmpZWFJsWjI5eWVTVXlNaVV6UVNVeU1tUmxabUYxYkhRbE1qSWxNa01sTWpKcFpDVXlNaVV6UVNVeU1qRTNZV1F6T1RNd1pHWTVOek5rSlRJeUpUZEVKVEpESlRkQ0pUSXlibUZ0WlNVeU1pVXpRU1V5TWlWRk9DVkNSaVU1UlNWRk5pVTRSU1ZCTlNVeU1pVXlReVV5TW5SNWNHVWxNaklsTTBFbE1qSnNhVzVySlRJeUpUSkRKVEl5ZG1Gc2RXVWxNaklsTTBFbE1qSWxNaklsTWtNbE1qSmpZWFJsWjI5eWVTVXlNaVV6UVNVeU1tUmxabUYxYkhRbE1qSWxNa01sTWpKcFpDVXlNaVV6UVNVeU1qRTNZV1F6T1RNd1pHWTVabVkzSlRJeUpUZEVKVEpESlRkQ0pUSXlibUZ0WlNVeU1pVXpRU1V5TWlWRk5DVkNSU1ZDUmlWRk55VkJReVZDUVNVeU1pVXlReVV5TW5SNWNHVWxNaklsTTBFbE1qSnpkSEpwYm1jbE1qSWxNa01sTWpKMllXeDFaU1V5TWlVelFTVXlNaVV5TWlVeVF5VXlNbU5oZEdWbmIzSjVKVEl5SlROQkpUSXlaR1ZtWVhWc2RDVXlNaVV5UXlVeU1tbGtKVEl5SlROQkpUSXlNVGRoWkRNNU16Qmtaamt3TUdRbE1qSWxOMFFsTWtNbE4wSWxNakp1WVcxbEpUSXlKVE5CSlRJeUpVVTJKVGc0SlRrd0pVVTJKVGxESlVGREpUSXlKVEpESlRJeWRIbHdaU1V5TWlVelFTVXlNbTUxYldKbGNpVXlNaVV5UXlVeU1uWmhiSFZsSlRJeUpUTkJKVEl5SlRJeUpUSkRKVEl5WTJGMFpXZHZjbmtsTWpJbE0wRWxNakprWldaaGRXeDBKVEl5SlRKREpUSXlhV1FsTWpJbE0wRWxNakl4TjJGa016a3pNR1JtT1RVME1TVXlNaVUzUkNVeVF5VTNRaVV5TW01aGJXVWxNaklsTTBFbE1qSWxSVFlsT1RjbFFqWWxSVGtsT1RjbFFqUWxNaklsTWtNbE1qSjBlWEJsSlRJeUpUTkJKVEl5Ym5WdFltVnlKVEl5SlRKREpUSXlkbUZzZFdVbE1qSWxNMEVsTWpJbE1qSWxNa01sTWpKallYUmxaMjl5ZVNVeU1pVXpRU1V5TW1SbFptRjFiSFFsTWpJbE1rTWxNakpwWkNVeU1pVXpRU1V5TWpFM1lXUXpPVE13WkdZNU1UVTFKVEl5SlRkRUpUSkRKVGRDSlRJeWJtRnRaU1V5TWlVelFTVXlNaVZGT1NVNE15VkJPQ1ZGT1NVNU55VkJPQ1V5TWlVeVF5VXlNblI1Y0dVbE1qSWxNMEVsTWpKemRISnBibWNsTWpJbE1rTWxNakoyWVd4MVpTVXlNaVV6UVNVeU1pVXlNaVV5UXlVeU1tTmhkR1ZuYjNKNUpUSXlKVE5CSlRJeVpHVm1ZWFZzZENVeU1pVXlReVV5TW1sa0pUSXlKVE5CSlRJeU1UZGhaRE01TXpCa1pqa3hNemNsTWpJbE4wUWxNa01sTjBJbE1qSnVZVzFsSlRJeUpUTkJKVEl5SlVVNEpVSkZKVGt6SlVVMUpUZzFKVUUxSlRJeUpUSkRKVEl5ZEhsd1pTVXlNaVV6UVNVeU1uTjBjbWx1WnlVeU1pVXlReVV5TW5aaGJIVmxKVEl5SlROQkpUSXlKVEl5SlRKREpUSXlZMkYwWldkdmNua2xNaklsTTBFbE1qSmtaV1poZFd4MEpUSXlKVEpESlRJeWFXUWxNaklsTTBFbE1qSXhOMkZrTXprek1HUm1PVEZrWVNVeU1pVTNSQ1V5UXlVM1FpVXlNbTVoYldVbE1qSWxNMEVsTWpJbFJUZ2xRa1VsT1RNbFJUVWxPRGNsUWtFbE1qSWxNa01sTWpKMGVYQmxKVEl5SlROQkpUSXljM1J5YVc1bkpUSXlKVEpESlRJeWRtRnNkV1VsTWpJbE0wRWxNaklsTWpJbE1rTWxNakpqWVhSbFoyOXllU1V5TWlVelFTVXlNbVJsWm1GMWJIUWxNaklsTWtNbE1qSnBaQ1V5TWlVelFTVXlNakUzWVdRek9UTXdaR1k1WVRNekpUSXlKVGRFSlRKREpUZENKVEl5Ym1GdFpTVXlNaVV6UVNVeU1pVkZPU1ZCTXlVNFJTVkZPU1U1T1NWQk9TVXlNaVV5UXlVeU1uUjVjR1VsTWpJbE0wRWxNakp6ZEhKcGJtY2xNaklsTWtNbE1qSjJZV3gxWlNVeU1pVXpRU1V5TWlVeU1pVXlReVV5TW1OaGRHVm5iM0o1SlRJeUpUTkJKVEl5WkdWbVlYVnNkQ1V5TWlVeVF5VXlNbWxrSlRJeUpUTkJKVEl5TVRkaFpETTVNekJrWmpreE5qa2xNaklsTjBRbE1rTWxOMElsTWpKdVlXMWxKVEl5SlROQkpUSXlKVVUxSlVFMEpUZzNKVVUySlVJekpVRTRKVEl5SlRKREpUSXlkSGx3WlNVeU1pVXpRU1V5TW5OMGNtbHVaeVV5TWlVeVF5VXlNblpoYkhWbEpUSXlKVE5CSlRJeUpUSXlKVEpESlRJeVkyRjBaV2R2Y25rbE1qSWxNMEVsTWpKa1pXWmhkV3gwSlRJeUpUSkRKVEl5YVdRbE1qSWxNMEVsTWpJeE4yRmtNemt6TUdSbU9UbGhPQ1V5TWlVM1JDVTFSQ1V5UXlVeU1uQnliM0J6SlRJeUpUTkJKVGRDSlRJeWVDVXlNaVV6UVRNeE5pVXlReVV5TW5rbE1qSWxNMEV4TkRVbE1rTWxNakozSlRJeUpUTkJNVEU0SlRKREpUSXlhQ1V5TWlVelFUZ3hKVEpESlRJeWVtbHVaR1Y0SlRJeUpUTkJNaVV5UXlVeU1tRnVaMnhsSlRJeUpUTkJNQ1UzUkNVeVF5VXlNbk5vWVhCbFUzUjViR1VsTWpJbE0wRWxOMElsTWpKaGJIQm9ZU1V5TWlVelFURWxOMFFsTWtNbE1qSnNhVzVsVTNSNWJHVWxNaklsTTBFbE4wSWxOMFFsTWtNbE1qSm1hV3hzVTNSNWJHVWxNaklsTTBFbE4wSWxOMFFsTWtNbE1qSndZWFJvSlRJeUpUTkJKVFZDSlRkQ0pUSXlZV04wYVc5dWN5VXlNaVV6UVNVMVFpVTNRaVV5TW1GamRHbHZiaVV5TWlVelFTVXlNbTF2ZG1VbE1qSWxNa01sTWpKNEpUSXlKVE5CSlRJeU1DVXlNaVV5UXlVeU1ua2xNaklsTTBFbE1qSXdKVEl5SlRkRUpUSkRKVGRDSlRJeVlXTjBhVzl1SlRJeUpUTkJKVEl5YkdsdVpTVXlNaVV5UXlVeU1uZ2xNaklsTTBFbE1qSjNKVEl5SlRKREpUSXllU1V5TWlVelFTVXlNakFsTWpJbE4wUWxNa01sTjBJbE1qSmhZM1JwYjI0bE1qSWxNMEVsTWpKc2FXNWxKVEl5SlRKREpUSXllQ1V5TWlVelFTVXlNbmNsTWpJbE1rTWxNako1SlRJeUpUTkJKVEl5YUNVeU1pVTNSQ1V5UXlVM1FpVXlNbUZqZEdsdmJpVXlNaVV6UVNVeU1teHBibVVsTWpJbE1rTWxNako0SlRJeUpUTkJKVEl5TUNVeU1pVXlReVV5TW5rbE1qSWxNMEVsTWpKb0pUSXlKVGRFSlRKREpUZENKVEl5WVdOMGFXOXVKVEl5SlROQkpUSXlZMnh2YzJVbE1qSWxOMFFsTlVRbE4wUWxOVVFsTWtNbE1qSm1iMjUwVTNSNWJHVWxNaklsTTBFbE4wSWxOMFFsTWtNbE1qSjBaWGgwUW14dlkyc2xNaklsTTBFbE5VSWxOMElsTWpKd2IzTnBkR2x2YmlVeU1pVXpRU1UzUWlVeU1uZ2xNaklsTTBFeE1DVXlReVV5TW5rbE1qSWxNMEV3SlRKREpUSXlkeVV5TWlVelFTVXlNbmN0TWpBbE1qSWxNa01sTWpKb0pUSXlKVE5CSlRJeWFDVXlNaVUzUkNVeVF5VXlNblJsZUhRbE1qSWxNMEVsTWpKWFpXSlFZV05ySlRJeUpUZEVKVFZFSlRKREpUSXlZVzVqYUc5eWN5VXlNaVV6UVNVMVFpVTNRaVV5TW5nbE1qSWxNMEVsTWpKM0pUSkdNaVV5TWlVeVF5VXlNbmtsTWpJbE0wRWxNakl3SlRJeUpUZEVKVEpESlRkQ0pUSXllQ1V5TWlVelFTVXlNbmNsTWtZeUpUSXlKVEpESlRJeWVTVXlNaVV6UVNVeU1tZ2xNaklsTjBRbE1rTWxOMElsTWpKNEpUSXlKVE5CSlRJeU1DVXlNaVV5UXlVeU1ua2xNaklsTTBFbE1qSm9KVEpHTWlVeU1pVTNSQ1V5UXlVM1FpVXlNbmdsTWpJbE0wRWxNakozSlRJeUpUSkRKVEl5ZVNVeU1pVXpRU1V5TW1nbE1rWXlKVEl5SlRkRUpUVkVKVGRFSlRKREpUSXlNVGRoWkRNNU16azJOak0yWm1FbE1qSWxNMEVsTjBJbE1qSnBaQ1V5TWlVelFTVXlNakUzWVdRek9UTTVOall6Tm1aaEpUSXlKVEpESlRJeWJtRnRaU1V5TWlVelFTVXlNbkJ5YjJObGMzTWxNaklsTWtNbE1qSjBhWFJzWlNVeU1pVXpRU1V5TWlWRk5pVkNOU1U0TVNWRk55VkJPQ1U0UWlVeU1pVXlReVV5TW1OaGRHVm5iM0o1SlRJeUpUTkJKVEl5Wm14dmR5VXlNaVV5UXlVeU1tZHliM1Z3SlRJeUpUTkJKVEl5SlRJeUpUSkRKVEl5WjNKdmRYQk9ZVzFsSlRJeUpUTkJiblZzYkNVeVF5VXlNbXh2WTJ0bFpDVXlNaVV6UVdaaGJITmxKVEpESlRJeWJHbHVheVV5TWlVelFTVXlNaVV5TWlVeVF5VXlNbU5vYVd4a2NtVnVKVEl5SlROQkpUVkNKVFZFSlRKREpUSXljR0Z5Wlc1MEpUSXlKVE5CSlRJeUpUSXlKVEpESlRJeWNtVnphWHBsUkdseUpUSXlKVE5CSlRWQ0pUSXlkR3dsTWpJbE1rTWxNakowY2lVeU1pVXlReVV5TW1KeUpUSXlKVEpESlRJeVltd2xNaklsTlVRbE1rTWxNakpoZEhSeWFXSjFkR1VsTWpJbE0wRWxOMElsTWpKamIyNTBZV2x1WlhJbE1qSWxNMEZtWVd4elpTVXlReVV5TW5acGMybGliR1VsTWpJbE0wRjBjblZsSlRKREpUSXljbTkwWVhSaFlteGxKVEl5SlROQmRISjFaU1V5UXlVeU1teHBibXRoWW14bEpUSXlKVE5CZEhKMVpTVXlReVV5TW1OdmJHeGhjSE5oWW14bEpUSXlKVE5CWm1Gc2MyVWxNa01sTWpKamIyeHNZWEJ6WldRbE1qSWxNMEZtWVd4elpTVXlReVV5TW0xaGNtdGxjazltWm5ObGRDVXlNaVV6UVRVbE4wUWxNa01sTWpKa1lYUmhRWFIwY21saWRYUmxjeVV5TWlVelFTVTFRaVUzUWlVeU1tNWhiV1VsTWpJbE0wRWxNaklsUlRVbFFrRWxPRVlsUlRVbE9FWWxRamNsTWpJbE1rTWxNakowZVhCbEpUSXlKVE5CSlRJeWJuVnRZbVZ5SlRJeUpUSkRKVEl5ZG1Gc2RXVWxNaklsTTBFbE1qSWxNaklsTWtNbE1qSmpZWFJsWjI5eWVTVXlNaVV6UVNVeU1tUmxabUYxYkhRbE1qSWxNa01sTWpKcFpDVXlNaVV6UVNVeU1qRTNZV1F6T1RNNU9ETTBZbUZrSlRJeUpUZEVKVEpESlRkQ0pUSXlibUZ0WlNVeU1pVXpRU1V5TWlWRk5TVTVNQ1U0UkNWRk55VkJOeVZDTUNVeU1pVXlReVV5TW5SNWNHVWxNaklsTTBFbE1qSnpkSEpwYm1jbE1qSWxNa01sTWpKMllXeDFaU1V5TWlVelFTVXlNaVV5TWlVeVF5VXlNbU5oZEdWbmIzSjVKVEl5SlROQkpUSXlaR1ZtWVhWc2RDVXlNaVV5UXlVeU1tbGtKVEl5SlROQkpUSXlNVGRoWkRNNU16azRNelJoT0dRbE1qSWxOMFFsTWtNbE4wSWxNakp1WVcxbEpUSXlKVE5CSlRJeUpVVTJKVGc1SlRnd0pVVTJKVGxESlRnNUpVVTRKVGd3SlRnMUpUSXlKVEpESlRJeWRIbHdaU1V5TWlVelFTVXlNbk4wY21sdVp5VXlNaVV5UXlVeU1uWmhiSFZsSlRJeUpUTkJKVEl5SlRJeUpUSkRKVEl5WTJGMFpXZHZjbmtsTWpJbE0wRWxNakprWldaaGRXeDBKVEl5SlRKREpUSXlhV1FsTWpJbE0wRWxNakl4TjJGa016a3pPVGd6TkRrME5pVXlNaVUzUkNVeVF5VTNRaVV5TW01aGJXVWxNaklsTTBFbE1qSWxSVGdsUWtZbE9VVWxSVFlsT0VVbFFUVWxNaklsTWtNbE1qSjBlWEJsSlRJeUpUTkJKVEl5YkdsdWF5VXlNaVV5UXlVeU1uWmhiSFZsSlRJeUpUTkJKVEl5SlRJeUpUSkRKVEl5WTJGMFpXZHZjbmtsTWpJbE0wRWxNakprWldaaGRXeDBKVEl5SlRKREpUSXlhV1FsTWpJbE0wRWxNakl4TjJGa016a3pPVGd6TkRjeE1pVXlNaVUzUkNVeVF5VTNRaVV5TW01aGJXVWxNaklsTTBFbE1qSWxSVFFsUWtVbFFrWWxSVGNsUVVNbFFrRWxNaklsTWtNbE1qSjBlWEJsSlRJeUpUTkJKVEl5YzNSeWFXNW5KVEl5SlRKREpUSXlkbUZzZFdVbE1qSWxNMEVsTWpJbE1qSWxNa01sTWpKallYUmxaMjl5ZVNVeU1pVXpRU1V5TW1SbFptRjFiSFFsTWpJbE1rTWxNakpwWkNVeU1pVXpRU1V5TWpFM1lXUXpPVE01T0RNME9EWTNKVEl5SlRkRUpUSkRKVGRDSlRJeWJtRnRaU1V5TWlVelFTVXlNaVZGTmlVNE9DVTVNQ1ZGTmlVNVF5VkJReVV5TWlVeVF5VXlNblI1Y0dVbE1qSWxNMEVsTWpKdWRXMWlaWElsTWpJbE1rTWxNakoyWVd4MVpTVXlNaVV6UVNVeU1pVXlNaVV5UXlVeU1tTmhkR1ZuYjNKNUpUSXlKVE5CSlRJeVpHVm1ZWFZzZENVeU1pVXlReVV5TW1sa0pUSXlKVE5CSlRJeU1UZGhaRE01TXprNE16UXpNMlVsTWpJbE4wUWxNa01sTjBJbE1qSnVZVzFsSlRJeUpUTkJKVEl5SlVVMkpUazNKVUkySlVVNUpUazNKVUkwSlRJeUpUSkRKVEl5ZEhsd1pTVXlNaVV6UVNVeU1tNTFiV0psY2lVeU1pVXlReVV5TW5aaGJIVmxKVEl5SlROQkpUSXlKVEl5SlRKREpUSXlZMkYwWldkdmNua2xNaklsTTBFbE1qSmtaV1poZFd4MEpUSXlKVEpESlRJeWFXUWxNaklsTTBFbE1qSXhOMkZrTXprek9UZ3pORFZrTnlVeU1pVTNSQ1V5UXlVM1FpVXlNbTVoYldVbE1qSWxNMEVsTWpJbFJUa2xPRE1sUVRnbFJUa2xPVGNsUVRnbE1qSWxNa01sTWpKMGVYQmxKVEl5SlROQkpUSXljM1J5YVc1bkpUSXlKVEpESlRJeWRtRnNkV1VsTWpJbE0wRWxNaklsTWpJbE1rTWxNakpqWVhSbFoyOXllU1V5TWlVelFTVXlNbVJsWm1GMWJIUWxNaklsTWtNbE1qSnBaQ1V5TWlVelFTVXlNakUzWVdRek9UTTVPRE0wT1dRMEpUSXlKVGRFSlRKREpUZENKVEl5Ym1GdFpTVXlNaVV6UVNVeU1pVkZPQ1ZDUlNVNU15VkZOU1U0TlNWQk5TVXlNaVV5UXlVeU1uUjVjR1VsTWpJbE0wRWxNakp6ZEhKcGJtY2xNaklsTWtNbE1qSjJZV3gxWlNVeU1pVXpRU1V5TWlVeU1pVXlReVV5TW1OaGRHVm5iM0o1SlRJeUpUTkJKVEl5WkdWbVlYVnNkQ1V5TWlVeVF5VXlNbWxrSlRJeUpUTkJKVEl5TVRkaFpETTVNems0TXpSaE1tRWxNaklsTjBRbE1rTWxOMElsTWpKdVlXMWxKVEl5SlROQkpUSXlKVVU0SlVKRkpUa3pKVVUxSlRnM0pVSkJKVEl5SlRKREpUSXlkSGx3WlNVeU1pVXpRU1V5TW5OMGNtbHVaeVV5TWlVeVF5VXlNblpoYkhWbEpUSXlKVE5CSlRJeUpUSXlKVEpESlRJeVkyRjBaV2R2Y25rbE1qSWxNMEVsTWpKa1pXWmhkV3gwSlRJeUpUSkRKVEl5YVdRbE1qSWxNMEVsTWpJeE4yRmtNemt6T1Rnek5HUXlPU1V5TWlVM1JDVXlReVUzUWlVeU1tNWhiV1VsTWpJbE0wRWxNaklsUlRrbFFUTWxPRVVsUlRrbE9Ua2xRVGtsTWpJbE1rTWxNakowZVhCbEpUSXlKVE5CSlRJeWMzUnlhVzVuSlRJeUpUSkRKVEl5ZG1Gc2RXVWxNaklsTTBFbE1qSWxNaklsTWtNbE1qSmpZWFJsWjI5eWVTVXlNaVV6UVNVeU1tUmxabUYxYkhRbE1qSWxNa01sTWpKcFpDVXlNaVV6UVNVeU1qRTNZV1F6T1RNNU9ETTBaV1F5SlRJeUpUZEVKVEpESlRkQ0pUSXlibUZ0WlNVeU1pVXpRU1V5TWlWRk5TVkJOQ1U0TnlWRk5pVkNNeVZCT0NVeU1pVXlReVV5TW5SNWNHVWxNaklsTTBFbE1qSnpkSEpwYm1jbE1qSWxNa01sTWpKMllXeDFaU1V5TWlVelFTVXlNaVV5TWlVeVF5VXlNbU5oZEdWbmIzSjVKVEl5SlROQkpUSXlaR1ZtWVhWc2RDVXlNaVV5UXlVeU1tbGtKVEl5SlROQkpUSXlNVGRoWkRNNU16azRNelF4TURJbE1qSWxOMFFsTlVRbE1rTWxNakp3Y205d2N5VXlNaVV6UVNVM1FpVXlNbmdsTWpJbE0wRXpNVFlsTWtNbE1qSjVKVEl5SlROQk16UXdKVEpESlRJeWR5VXlNaVV6UVRFeE9DVXlReVV5TW1nbE1qSWxNMEU0TVNVeVF5VXlNbnBwYm1SbGVDVXlNaVV6UVRNbE1rTWxNakpoYm1kc1pTVXlNaVV6UVRBbE4wUWxNa01sTWpKemFHRndaVk4wZVd4bEpUSXlKVE5CSlRkQ0pUSXlZV3h3YUdFbE1qSWxNMEV4SlRkRUpUSkRKVEl5YkdsdVpWTjBlV3hsSlRJeUpUTkJKVGRDSlRkRUpUSkRKVEl5Wm1sc2JGTjBlV3hsSlRJeUpUTkJKVGRDSlRkRUpUSkRKVEl5Y0dGMGFDVXlNaVV6UVNVMVFpVTNRaVV5TW1GamRHbHZibk1sTWpJbE0wRWxOVUlsTjBJbE1qSmhZM1JwYjI0bE1qSWxNMEVsTWpKdGIzWmxKVEl5SlRKREpUSXllQ1V5TWlVelFTVXlNakFsTWpJbE1rTWxNako1SlRJeUpUTkJKVEl5TUNVeU1pVTNSQ1V5UXlVM1FpVXlNbUZqZEdsdmJpVXlNaVV6UVNVeU1teHBibVVsTWpJbE1rTWxNako0SlRJeUpUTkJKVEl5ZHlVeU1pVXlReVV5TW5rbE1qSWxNMEVsTWpJd0pUSXlKVGRFSlRKREpUZENKVEl5WVdOMGFXOXVKVEl5SlROQkpUSXliR2x1WlNVeU1pVXlReVV5TW5nbE1qSWxNMEVsTWpKM0pUSXlKVEpESlRJeWVTVXlNaVV6UVNVeU1tZ2xNaklsTjBRbE1rTWxOMElsTWpKaFkzUnBiMjRsTWpJbE0wRWxNakpzYVc1bEpUSXlKVEpESlRJeWVDVXlNaVV6UVNVeU1qQWxNaklsTWtNbE1qSjVKVEl5SlROQkpUSXlhQ1V5TWlVM1JDVXlReVUzUWlVeU1tRmpkR2x2YmlVeU1pVXpRU1V5TW1Oc2IzTmxKVEl5SlRkRUpUVkVKVGRFSlRWRUpUSkRKVEl5Wm05dWRGTjBlV3hsSlRJeUpUTkJKVGRDSlRkRUpUSkRKVEl5ZEdWNGRFSnNiMk5ySlRJeUpUTkJKVFZDSlRkQ0pUSXljRzl6YVhScGIyNGxNaklsTTBFbE4wSWxNako0SlRJeUpUTkJNVEFsTWtNbE1qSjVKVEl5SlROQk1DVXlReVV5TW5jbE1qSWxNMEVsTWpKM0xUSXdKVEl5SlRKREpUSXlhQ1V5TWlVelFTVXlNbWdsTWpJbE4wUWxNa01sTWpKMFpYaDBKVEl5SlROQkpUSXlUblY0ZENVeU1pVTNSQ1UxUkNVeVF5VXlNbUZ1WTJodmNuTWxNaklsTTBFbE5VSWxOMElsTWpKNEpUSXlKVE5CSlRJeWR5VXlSaklsTWpJbE1rTWxNako1SlRJeUpUTkJKVEl5TUNVeU1pVTNSQ1V5UXlVM1FpVXlNbmdsTWpJbE0wRWxNakozSlRKR01pVXlNaVV5UXlVeU1ua2xNaklsTTBFbE1qSm9KVEl5SlRkRUpUSkRKVGRDSlRJeWVDVXlNaVV6UVNVeU1qQWxNaklsTWtNbE1qSjVKVEl5SlROQkpUSXlhQ1V5UmpJbE1qSWxOMFFsTWtNbE4wSWxNako0SlRJeUpUTkJKVEl5ZHlVeU1pVXlReVV5TW5rbE1qSWxNMEVsTWpKb0pUSkdNaVV5TWlVM1JDVTFSQ1UzUkNVeVF5VXlNakUzWVdRek9UTmtOV0l4WVRReUpUSXlKVE5CSlRkQ0pUSXlhV1FsTWpJbE0wRWxNakl4TjJGa016a3paRFZpTVdFME1pVXlNaVV5UXlVeU1tNWhiV1VsTWpJbE0wRWxNakpzYVc1clpYSWxNaklsTWtNbE1qSjBaWGgwSlRJeUpUTkJKVEl5SlRJeUpUSkRKVEl5WjNKdmRYQWxNaklsTTBFbE1qSWxNaklsTWtNbE1qSnNhVzVyWlhKVWVYQmxKVEl5SlROQkpUSXlZbkp2YTJWdUpUSXlKVEpESlRJeWNHOXBiblJ6SlRJeUpUTkJKVFZDSlRkQ0pUSXllQ1V5TWlVelFUSTJNeVV5UXlVeU1ua2xNaklsTTBFeU9ETWxOMFFsTWtNbE4wSWxNako0SlRJeUpUTkJNall6SlRKREpUSXllU1V5TWlVelFURTROUzQxSlRkRUpUVkVKVEpESlRJeWJHOWphMlZrSlRJeUpUTkJabUZzYzJVbE1rTWxNakprWVhSaFFYUjBjbWxpZFhSbGN5VXlNaVV6UVNVMVFpVTFSQ1V5UXlVeU1uQnliM0J6SlRJeUpUTkJKVGRDSlRJeWVtbHVaR1Y0SlRJeUpUTkJOQ1UzUkNVeVF5VXlNbXhwYm1WVGRIbHNaU1V5TWlVelFTVTNRaVUzUkNVeVF5VXlNbVp5YjIwbE1qSWxNMEVsTjBJbE1qSjRKVEl5SlROQk1qRXdKVEpESlRJeWVTVXlNaVV6UVRJNE15VXlReVV5TW1GdVoyeGxKVEl5SlROQk15NHhOREUxT1RJMk5UTTFPRGszT1RNbE1rTWxNakpwWkNVeU1pVXpRU1V5TWpFM1lXUXpPVEk1TnpBNE5UaGpKVEl5SlRkRUpUSkRKVEl5ZEc4bE1qSWxNMEVsTjBJbE1qSnBaQ1V5TWlVelFTVXlNakUzWVdRek9UTXdaR1k1TXpka0pUSXlKVEpESlRJeWVDVXlNaVV6UVRNeE5pVXlReVV5TW5rbE1qSWxNMEV4T0RVdU5TVXlReVV5TW1GdVoyeGxKVEl5SlROQk1DVTNSQ1UzUkNVeVF5VXlNakUzWVdRek9UTmxZVEEzTmpOakpUSXlKVE5CSlRkQ0pUSXlhV1FsTWpJbE0wRWxNakl4TjJGa016a3paV0V3TnpZell5VXlNaVV5UXlVeU1tNWhiV1VsTWpJbE0wRWxNakpzYVc1clpYSWxNaklsTWtNbE1qSjBaWGgwSlRJeUpUTkJKVEl5SlRJeUpUSkRKVEl5WjNKdmRYQWxNaklsTTBFbE1qSWxNaklsTWtNbE1qSnNhVzVyWlhKVWVYQmxKVEl5SlROQkpUSXlZbkp2YTJWdUpUSXlKVEpESlRJeWNHOXBiblJ6SlRJeUpUTkJKVFZDSlRkQ0pUSXllQ1V5TWlVelFUSTJNeVV5UXlVeU1ua2xNaklsTTBFeE9EVXVOU1UzUkNVeVF5VTNRaVV5TW5nbE1qSWxNMEV5TmpNbE1rTWxNako1SlRJeUpUTkJNamd6SlRkRUpUVkVKVEpESlRJeWJHOWphMlZrSlRJeUpUTkJabUZzYzJVbE1rTWxNakprWVhSaFFYUjBjbWxpZFhSbGN5VXlNaVV6UVNVMVFpVTFSQ1V5UXlVeU1uQnliM0J6SlRJeUpUTkJKVGRDSlRJeWVtbHVaR1Y0SlRJeUpUTkJOU1UzUkNVeVF5VXlNbXhwYm1WVGRIbHNaU1V5TWlVelFTVTNRaVUzUkNVeVF5VXlNbVp5YjIwbE1qSWxNMEVsTjBJbE1qSjRKVEl5SlROQk16RTJKVEpESlRJeWVTVXlNaVV6UVRFNE5TNDFKVEpESlRJeVlXNW5iR1VsTWpJbE0wRXdKVEpESlRJeWFXUWxNaklsTTBFbE1qSXhOMkZrTXprek1HUm1PVE0zWkNVeU1pVTNSQ1V5UXlVeU1uUnZKVEl5SlROQkpUZENKVEl5YVdRbE1qSWxNMEVsTWpJeE4yRmtNemt5T1Rjd09EVTRZeVV5TWlVeVF5VXlNbmdsTWpJbE0wRXlNVEFsTWtNbE1qSjVKVEl5SlROQk1qZ3pKVEpESlRJeVlXNW5iR1VsTWpJbE0wRXpMakUwTVRVNU1qWTFNelU0T1RjNU15VTNSQ1UzUkNVeVF5VXlNakUzWVdRek9UTm1ZV0l4WkdabEpUSXlKVE5CSlRkQ0pUSXlhV1FsTWpJbE0wRWxNakl4TjJGa016a3pabUZpTVdSbVpTVXlNaVV5UXlVeU1tNWhiV1VsTWpJbE0wRWxNakpzYVc1clpYSWxNaklsTWtNbE1qSjBaWGgwSlRJeUpUTkJKVEl5SlRJeUpUSkRKVEl5WjNKdmRYQWxNaklsTTBFbE1qSWxNaklsTWtNbE1qSnNhVzVyWlhKVWVYQmxKVEl5SlROQkpUSXlZbkp2YTJWdUpUSXlKVEpESlRJeWNHOXBiblJ6SlRJeUpUTkJKVFZDSlRkQ0pUSXllQ1V5TWlVelFUSTJNeVV5UXlVeU1ua2xNaklsTTBFeU9ETWxOMFFsTWtNbE4wSWxNako0SlRJeUpUTkJNall6SlRKREpUSXllU1V5TWlVelFUTTRNQzQxSlRkRUpUVkVKVEpESlRJeWJHOWphMlZrSlRJeUpUTkJabUZzYzJVbE1rTWxNakprWVhSaFFYUjBjbWxpZFhSbGN5VXlNaVV6UVNVMVFpVTFSQ1V5UXlVeU1uQnliM0J6SlRJeUpUTkJKVGRDSlRJeWVtbHVaR1Y0SlRJeUpUTkJOaVUzUkNVeVF5VXlNbXhwYm1WVGRIbHNaU1V5TWlVelFTVTNRaVUzUkNVeVF5VXlNbVp5YjIwbE1qSWxNMEVsTjBJbE1qSjRKVEl5SlROQk1qRXdKVEpESlRJeWVTVXlNaVV6UVRJNE15VXlReVV5TW1GdVoyeGxKVEl5SlROQk15NHhOREUxT1RJMk5UTTFPRGszT1RNbE1rTWxNakpwWkNVeU1pVXpRU1V5TWpFM1lXUXpPVEk1TnpBNE5UaGpKVEl5SlRkRUpUSkRKVEl5ZEc4bE1qSWxNMEVsTjBJbE1qSnBaQ1V5TWlVelFTVXlNakUzWVdRek9UTTVOall6Tm1aaEpUSXlKVEpESlRJeWVDVXlNaVV6UVRNeE5pVXlReVV5TW5rbE1qSWxNMEV6T0RBdU5TVXlReVV5TW1GdVoyeGxKVEl5SlROQk1DVTNSQ1UzUkNVeVF5VXlNakUzWVdRek9UUXdNbUZpTkRVMEpUSXlKVE5CSlRkQ0pUSXlhV1FsTWpJbE0wRWxNakl4TjJGa016azBNREpoWWpRMU5DVXlNaVV5UXlVeU1tNWhiV1VsTWpJbE0wRWxNakpzYVc1clpYSWxNaklsTWtNbE1qSjBaWGgwSlRJeUpUTkJKVEl5SlRJeUpUSkRKVEl5WjNKdmRYQWxNaklsTTBFbE1qSWxNaklsTWtNbE1qSnNhVzVyWlhKVWVYQmxKVEl5SlROQkpUSXlZbkp2YTJWdUpUSXlKVEpESlRJeWNHOXBiblJ6SlRJeUpUTkJKVFZDSlRkQ0pUSXllQ1V5TWlVelFUSTJNeVV5UXlVeU1ua2xNaklsTTBFek9EQXVOU1UzUkNVeVF5VTNRaVV5TW5nbE1qSWxNMEV5TmpNbE1rTWxNako1SlRJeUpUTkJNamd6SlRkRUpUVkVKVEpESlRJeWJHOWphMlZrSlRJeUpUTkJabUZzYzJVbE1rTWxNakprWVhSaFFYUjBjbWxpZFhSbGN5VXlNaVV6UVNVMVFpVTFSQ1V5UXlVeU1uQnliM0J6SlRJeUpUTkJKVGRDSlRJeWVtbHVaR1Y0SlRJeUpUTkJOeVUzUkNVeVF5VXlNbXhwYm1WVGRIbHNaU1V5TWlVelFTVTNRaVUzUkNVeVF5VXlNbVp5YjIwbE1qSWxNMEVsTjBJbE1qSjRKVEl5SlROQk16RTJKVEpESlRJeWVTVXlNaVV6UVRNNE1DNDFKVEpESlRJeVlXNW5iR1VsTWpJbE0wRXdKVEpESlRJeWFXUWxNaklsTTBFbE1qSXhOMkZrTXprek9UWTJNelptWVNVeU1pVTNSQ1V5UXlVeU1uUnZKVEl5SlROQkpUZENKVEl5YVdRbE1qSWxNMEVsTWpJeE4yRmtNemt5T1Rjd09EVTRZeVV5TWlVeVF5VXlNbmdsTWpJbE0wRXlNVEFsTWtNbE1qSjVKVEl5SlROQk1qZ3pKVEpESlRJeVlXNW5iR1VsTWpJbE0wRXpMakUwTVRVNU1qWTFNelU0T1RjNU15VTNSQ1UzUkNVeVF5VXlNakUzWVdRek9UUTBaR1F5TXpZMUpUSXlKVE5CSlRkQ0pUSXlhV1FsTWpJbE0wRWxNakl4TjJGa016azBOR1JrTWpNMk5TVXlNaVV5UXlVeU1tNWhiV1VsTWpJbE0wRWxNakp3Y205alpYTnpKVEl5SlRKREpUSXlkR2wwYkdVbE1qSWxNMEVsTWpJbFJUWWxRalVsT0RFbFJUY2xRVGdsT0VJbE1qSWxNa01sTWpKallYUmxaMjl5ZVNVeU1pVXpRU1V5TW1ac2IzY2xNaklsTWtNbE1qSm5jbTkxY0NVeU1pVXpRU1V5TWlVeU1pVXlReVV5TW1keWIzVndUbUZ0WlNVeU1pVXpRVzUxYkd3bE1rTWxNakpzYjJOclpXUWxNaklsTTBGbVlXeHpaU1V5UXlVeU1teHBibXNsTWpJbE0wRWxNaklsTWpJbE1rTWxNakpqYUdsc1pISmxiaVV5TWlVelFTVTFRaVUxUkNVeVF5VXlNbkJoY21WdWRDVXlNaVV6UVNVeU1pVXlNaVV5UXlVeU1uSmxjMmw2WlVScGNpVXlNaVV6UVNVMVFpVXlNblJzSlRJeUpUSkRKVEl5ZEhJbE1qSWxNa01sTWpKaWNpVXlNaVV5UXlVeU1tSnNKVEl5SlRWRUpUSkRKVEl5WVhSMGNtbGlkWFJsSlRJeUpUTkJKVGRDSlRJeVkyOXVkR0ZwYm1WeUpUSXlKVE5CWm1Gc2MyVWxNa01sTWpKMmFYTnBZbXhsSlRJeUpUTkJkSEoxWlNVeVF5VXlNbkp2ZEdGMFlXSnNaU1V5TWlVelFYUnlkV1VsTWtNbE1qSnNhVzVyWVdKc1pTVXlNaVV6UVhSeWRXVWxNa01sTWpKamIyeHNZWEJ6WVdKc1pTVXlNaVV6UVdaaGJITmxKVEpESlRJeVkyOXNiR0Z3YzJWa0pUSXlKVE5CWm1Gc2MyVWxNa01sTWpKdFlYSnJaWEpQWm1aelpYUWxNaklsTTBFMUpUZEVKVEpESlRJeVpHRjBZVUYwZEhKcFluVjBaWE1sTWpJbE0wRWxOVUlsTjBJbE1qSnVZVzFsSlRJeUpUTkJKVEl5SlVVMUpVSkJKVGhHSlVVMUpUaEdKVUkzSlRJeUpUSkRKVEl5ZEhsd1pTVXlNaVV6UVNVeU1tNTFiV0psY2lVeU1pVXlReVV5TW5aaGJIVmxKVEl5SlROQkpUSXlKVEl5SlRKREpUSXlZMkYwWldkdmNua2xNaklsTTBFbE1qSmtaV1poZFd4MEpUSXlKVEpESlRJeWFXUWxNaklsTTBFbE1qSXhOMkZrTXprME5HWmlOVEUxWmlVeU1pVTNSQ1V5UXlVM1FpVXlNbTVoYldVbE1qSWxNMEVsTWpJbFJUVWxPVEFsT0VRbFJUY2xRVGNsUWpBbE1qSWxNa01sTWpKMGVYQmxKVEl5SlROQkpUSXljM1J5YVc1bkpUSXlKVEpESlRJeWRtRnNkV1VsTWpJbE0wRWxNaklsTWpJbE1rTWxNakpqWVhSbFoyOXllU1V5TWlVelFTVXlNbVJsWm1GMWJIUWxNaklsTWtNbE1qSnBaQ1V5TWlVelFTVXlNakUzWVdRek9UUTBabUkxTkdNeUpUSXlKVGRFSlRKREpUZENKVEl5Ym1GdFpTVXlNaVV6UVNVeU1pVkZOaVU0T1NVNE1DVkZOaVU1UXlVNE9TVkZPQ1U0TUNVNE5TVXlNaVV5UXlVeU1uUjVjR1VsTWpJbE0wRWxNakp6ZEhKcGJtY2xNaklsTWtNbE1qSjJZV3gxWlNVeU1pVXpRU1V5TWlVeU1pVXlReVV5TW1OaGRHVm5iM0o1SlRJeUpUTkJKVEl5WkdWbVlYVnNkQ1V5TWlVeVF5VXlNbWxrSlRJeUpUTkJKVEl5TVRkaFpETTVORFJtWWpWak5tTWxNaklsTjBRbE1rTWxOMElsTWpKdVlXMWxKVEl5SlROQkpUSXlKVVU0SlVKR0pUbEZKVVUySlRoRkpVRTFKVEl5SlRKREpUSXlkSGx3WlNVeU1pVXpRU1V5TW14cGJtc2xNaklsTWtNbE1qSjJZV3gxWlNVeU1pVXpRU1V5TWlVeU1pVXlReVV5TW1OaGRHVm5iM0o1SlRJeUpUTkJKVEl5WkdWbVlYVnNkQ1V5TWlVeVF5VXlNbWxrSlRJeUpUTkJKVEl5TVRkaFpETTVORFJtWWpWak9EUWxNaklsTjBRbE1rTWxOMElsTWpKdVlXMWxKVEl5SlROQkpUSXlKVVUwSlVKRkpVSkdKVVUzSlVGREpVSkJKVEl5SlRKREpUSXlkSGx3WlNVeU1pVXpRU1V5TW5OMGNtbHVaeVV5TWlVeVF5VXlNblpoYkhWbEpUSXlKVE5CSlRJeUpUSXlKVEpESlRJeVkyRjBaV2R2Y25rbE1qSWxNMEVsTWpKa1pXWmhkV3gwSlRJeUpUSkRKVEl5YVdRbE1qSWxNMEVsTWpJeE4yRmtNemswTkdaaU5XTTRaU1V5TWlVM1JDVXlReVUzUWlVeU1tNWhiV1VsTWpJbE0wRWxNaklsUlRZbE9EZ2xPVEFsUlRZbE9VTWxRVU1sTWpJbE1rTWxNakowZVhCbEpUSXlKVE5CSlRJeWJuVnRZbVZ5SlRJeUpUSkRKVEl5ZG1Gc2RXVWxNaklsTTBFbE1qSWxNaklsTWtNbE1qSmpZWFJsWjI5eWVTVXlNaVV6UVNVeU1tUmxabUYxYkhRbE1qSWxNa01sTWpKcFpDVXlNaVV6UVNVeU1qRTNZV1F6T1RRMFptSTFNV1ZpSlRJeUpUZEVKVEpESlRkQ0pUSXlibUZ0WlNVeU1pVXpRU1V5TWlWRk5pVTVOeVZDTmlWRk9TVTVOeVZDTkNVeU1pVXlReVV5TW5SNWNHVWxNaklsTTBFbE1qSnVkVzFpWlhJbE1qSWxNa01sTWpKMllXeDFaU1V5TWlVelFTVXlNaVV5TWlVeVF5VXlNbU5oZEdWbmIzSjVKVEl5SlROQkpUSXlaR1ZtWVhWc2RDVXlNaVV5UXlVeU1tbGtKVEl5SlROQkpUSXlNVGRoWkRNNU5EUm1ZalU0WWpZbE1qSWxOMFFsTWtNbE4wSWxNakp1WVcxbEpUSXlKVE5CSlRJeUpVVTVKVGd6SlVFNEpVVTVKVGszSlVFNEpUSXlKVEpESlRJeWRIbHdaU1V5TWlVelFTVXlNbk4wY21sdVp5VXlNaVV5UXlVeU1uWmhiSFZsSlRJeUpUTkJKVEl5SlRJeUpUSkRKVEl5WTJGMFpXZHZjbmtsTWpJbE0wRWxNakprWldaaGRXeDBKVEl5SlRKREpUSXlhV1FsTWpJbE0wRWxNakl4TjJGa016azBOR1ppTldJNU9TVXlNaVUzUkNVeVF5VTNRaVV5TW01aGJXVWxNaklsTTBFbE1qSWxSVGdsUWtVbE9UTWxSVFVsT0RVbFFUVWxNaklsTWtNbE1qSjBlWEJsSlRJeUpUTkJKVEl5YzNSeWFXNW5KVEl5SlRKREpUSXlkbUZzZFdVbE1qSWxNMEVsTWpJbE1qSWxNa01sTWpKallYUmxaMjl5ZVNVeU1pVXpRU1V5TW1SbFptRjFiSFFsTWpJbE1rTWxNakpwWkNVeU1pVXpRU1V5TWpFM1lXUXpPVFEwWm1JMVpqQXlKVEl5SlRkRUpUSkRKVGRDSlRJeWJtRnRaU1V5TWlVelFTVXlNaVZGT0NWQ1JTVTVNeVZGTlNVNE55VkNRU1V5TWlVeVF5VXlNblI1Y0dVbE1qSWxNMEVsTWpKemRISnBibWNsTWpJbE1rTWxNakoyWVd4MVpTVXlNaVV6UVNVeU1pVXlNaVV5UXlVeU1tTmhkR1ZuYjNKNUpUSXlKVE5CSlRJeVpHVm1ZWFZzZENVeU1pVXlReVV5TW1sa0pUSXlKVE5CSlRJeU1UZGhaRE01TkRSbVlqVmtNRFVsTWpJbE4wUWxNa01sTjBJbE1qSnVZVzFsSlRJeUpUTkJKVEl5SlVVNUpVRXpKVGhGSlVVNUpUazVKVUU1SlRJeUpUSkRKVEl5ZEhsd1pTVXlNaVV6UVNVeU1uTjBjbWx1WnlVeU1pVXlReVV5TW5aaGJIVmxKVEl5SlROQkpUSXlKVEl5SlRKREpUSXlZMkYwWldkdmNua2xNaklsTTBFbE1qSmtaV1poZFd4MEpUSXlKVEpESlRJeWFXUWxNaklsTTBFbE1qSXhOMkZrTXprME5HWmlOVEU0TVNVeU1pVTNSQ1V5UXlVM1FpVXlNbTVoYldVbE1qSWxNMEVsTWpJbFJUVWxRVFFsT0RjbFJUWWxRak1sUVRnbE1qSWxNa01sTWpKMGVYQmxKVEl5SlROQkpUSXljM1J5YVc1bkpUSXlKVEpESlRJeWRtRnNkV1VsTWpJbE0wRWxNaklsTWpJbE1rTWxNakpqWVhSbFoyOXllU1V5TWlVelFTVXlNbVJsWm1GMWJIUWxNaklsTWtNbE1qSnBaQ1V5TWlVelFTVXlNakUzWVdRek9UUTBabUkxWldVMEpUSXlKVGRFSlRWRUpUSkRKVEl5Y0hKdmNITWxNaklsTTBFbE4wSWxNako0SlRJeUpUTkJOVEk1SlRKREpUSXllU1V5TWlVelFURTBOU1V5UXlVeU1uY2xNaklsTTBFeE1EWWxNa01sTWpKb0pUSXlKVE5CTWpjMkpUSkRKVEl5ZW1sdVpHVjRKVEl5SlROQk9DVXlReVV5TW1GdVoyeGxKVEl5SlROQk1DVTNSQ1V5UXlVeU1uTm9ZWEJsVTNSNWJHVWxNaklsTTBFbE4wSWxNakpoYkhCb1lTVXlNaVV6UVRFbE4wUWxNa01sTWpKc2FXNWxVM1I1YkdVbE1qSWxNMEVsTjBJbE4wUWxNa01sTWpKbWFXeHNVM1I1YkdVbE1qSWxNMEVsTjBJbE4wUWxNa01sTWpKd1lYUm9KVEl5SlROQkpUVkNKVGRDSlRJeVlXTjBhVzl1Y3lVeU1pVXpRU1UxUWlVM1FpVXlNbUZqZEdsdmJpVXlNaVV6UVNVeU1tMXZkbVVsTWpJbE1rTWxNako0SlRJeUpUTkJKVEl5TUNVeU1pVXlReVV5TW5rbE1qSWxNMEVsTWpJd0pUSXlKVGRFSlRKREpUZENKVEl5WVdOMGFXOXVKVEl5SlROQkpUSXliR2x1WlNVeU1pVXlReVV5TW5nbE1qSWxNMEVsTWpKM0pUSXlKVEpESlRJeWVTVXlNaVV6UVNVeU1qQWxNaklsTjBRbE1rTWxOMElsTWpKaFkzUnBiMjRsTWpJbE0wRWxNakpzYVc1bEpUSXlKVEpESlRJeWVDVXlNaVV6UVNVeU1uY2xNaklsTWtNbE1qSjVKVEl5SlROQkpUSXlhQ1V5TWlVM1JDVXlReVUzUWlVeU1tRmpkR2x2YmlVeU1pVXpRU1V5TW14cGJtVWxNaklsTWtNbE1qSjRKVEl5SlROQkpUSXlNQ1V5TWlVeVF5VXlNbmtsTWpJbE0wRWxNakpvSlRJeUpUZEVKVEpESlRkQ0pUSXlZV04wYVc5dUpUSXlKVE5CSlRJeVkyeHZjMlVsTWpJbE4wUWxOVVFsTjBRbE5VUWxNa01sTWpKbWIyNTBVM1I1YkdVbE1qSWxNMEVsTjBJbE4wUWxNa01sTWpKMFpYaDBRbXh2WTJzbE1qSWxNMEVsTlVJbE4wSWxNakp3YjNOcGRHbHZiaVV5TWlVelFTVTNRaVV5TW5nbE1qSWxNMEV4TUNVeVF5VXlNbmtsTWpJbE0wRXdKVEpESlRJeWR5VXlNaVV6UVNVeU1uY3RNakFsTWpJbE1rTWxNakpvSlRJeUpUTkJKVEl5YUNVeU1pVTNSQ1V5UXlVeU1uUmxlSFFsTWpJbE0wRWxNaklsUlRVbE9UQWxPRVVsUlRVbE9FWWxRakFsUlRZbE9VTWxPRVFsUlRVbE9FRWxRVEVsTWpJbE4wUWxOVVFsTWtNbE1qSmhibU5vYjNKekpUSXlKVE5CSlRWQ0pUZENKVEl5ZUNVeU1pVXpRU1V5TW5jbE1rWXlKVEl5SlRKREpUSXllU1V5TWlVelFTVXlNakFsTWpJbE4wUWxNa01sTjBJbE1qSjRKVEl5SlROQkpUSXlkeVV5UmpJbE1qSWxNa01sTWpKNUpUSXlKVE5CSlRJeWFDVXlNaVUzUkNVeVF5VTNRaVV5TW5nbE1qSWxNMEVsTWpJd0pUSXlKVEpESlRJeWVTVXlNaVV6UVNVeU1tZ2xNa1l5SlRJeUpUZEVKVEpESlRkQ0pUSXllQ1V5TWlVelFTVXlNbmNsTWpJbE1rTWxNako1SlRJeUpUTkJKVEl5YUNVeVJqSWxNaklsTjBRbE5VUWxOMFFsTWtNbE1qSXhOMkZrTXprMFkyVTBPRGsxTXlVeU1pVXpRU1UzUWlVeU1tbGtKVEl5SlROQkpUSXlNVGRoWkRNNU5HTmxORGc1TlRNbE1qSWxNa01sTWpKdVlXMWxKVEl5SlROQkpUSXliR2x1YTJWeUpUSXlKVEpESlRJeWRHVjRkQ1V5TWlVelFTVXlNaVV5TWlVeVF5VXlNbWR5YjNWd0pUSXlKVE5CSlRJeUpUSXlKVEpESlRJeWJHbHVhMlZ5Vkhsd1pTVXlNaVV6UVNVeU1tSnliMnRsYmlVeU1pVXlReVV5TW5CdmFXNTBjeVV5TWlVelFTVTFRaVUzUWlVeU1uZ2xNaklsTTBFME9ERXVOU1V5UXlVeU1ua2xNaklsTTBFeE9EVXVOU1UzUkNVeVF5VTNRaVV5TW5nbE1qSWxNMEUwT0RFdU5TVXlReVV5TW5rbE1qSWxNMEV5T0RNbE4wUWxOVVFsTWtNbE1qSnNiMk5yWldRbE1qSWxNMEZtWVd4elpTVXlReVV5TW1SaGRHRkJkSFJ5YVdKMWRHVnpKVEl5SlROQkpUVkNKVFZFSlRKREpUSXljSEp2Y0hNbE1qSWxNMEVsTjBJbE1qSjZhVzVrWlhnbE1qSWxNMEU1SlRkRUpUSkRKVEl5YkdsdVpWTjBlV3hsSlRJeUpUTkJKVGRDSlRkRUpUSkRKVEl5Wm5KdmJTVXlNaVV6UVNVM1FpVXlNbmdsTWpJbE0wRTBNelFsTWtNbE1qSjVKVEl5SlROQk1UZzFMalVsTWtNbE1qSmhibWRzWlNVeU1pVXpRVE11TVRReE5Ua3lOalV6TlRnNU56a3pKVEpESlRJeWFXUWxNaklsTTBFbE1qSXhOMkZrTXprek1HUm1PVE0zWkNVeU1pVTNSQ1V5UXlVeU1uUnZKVEl5SlROQkpUZENKVEl5YVdRbE1qSWxNMEVsTWpJeE4yRmtNemswTkdSa01qTTJOU1V5TWlVeVF5VXlNbmdsTWpJbE0wRTFNamtsTWtNbE1qSjVKVEl5SlROQk1qZ3pKVEpESlRJeVlXNW5iR1VsTWpJbE0wRXdKVGRFSlRkRUpUSkRKVEl5TVRkaFpETTVOR1JpTUdGaE9DVXlNaVV6UVNVM1FpVXlNbWxrSlRJeUpUTkJKVEl5TVRkaFpETTVOR1JpTUdGaE9DVXlNaVV5UXlVeU1tNWhiV1VsTWpJbE0wRWxNakpzYVc1clpYSWxNaklsTWtNbE1qSjBaWGgwSlRJeUpUTkJKVEl5SlRJeUpUSkRKVEl5WjNKdmRYQWxNaklsTTBFbE1qSWxNaklsTWtNbE1qSnNhVzVyWlhKVWVYQmxKVEl5SlROQkpUSXlZbkp2YTJWdUpUSXlKVEpESlRJeWNHOXBiblJ6SlRJeUpUTkJKVFZDSlRkQ0pUSXllQ1V5TWlVelFUUTRNUzQxSlRKREpUSXllU1V5TWlVelFUTTRNQzQxSlRkRUpUSkRKVGRDSlRJeWVDVXlNaVV6UVRRNE1TNDFKVEpESlRJeWVTVXlNaVV6UVRJNE15VTNSQ1UxUkNVeVF5VXlNbXh2WTJ0bFpDVXlNaVV6UVdaaGJITmxKVEpESlRJeVpHRjBZVUYwZEhKcFluVjBaWE1sTWpJbE0wRWxOVUlsTlVRbE1rTWxNakp3Y205d2N5VXlNaVV6UVNVM1FpVXlNbnBwYm1SbGVDVXlNaVV6UVRFd0pUZEVKVEpESlRJeWJHbHVaVk4wZVd4bEpUSXlKVE5CSlRkQ0pUZEVKVEpESlRJeVpuSnZiU1V5TWlVelFTVTNRaVV5TW5nbE1qSWxNMEUwTXpRbE1rTWxNako1SlRJeUpUTkJNemd3TGpVbE1rTWxNakpoYm1kc1pTVXlNaVV6UVRNdU1UUXhOVGt5TmpVek5UZzVOemt6SlRKREpUSXlhV1FsTWpJbE0wRWxNakl4TjJGa016a3pPVFkyTXpabVlTVXlNaVUzUkNVeVF5VXlNblJ2SlRJeUpUTkJKVGRDSlRJeWFXUWxNaklsTTBFbE1qSXhOMkZrTXprME5HUmtNak0yTlNVeU1pVXlReVV5TW5nbE1qSWxNMEUxTWprbE1rTWxNako1SlRJeUpUTkJNamd6SlRKREpUSXlZVzVuYkdVbE1qSWxNMEV3SlRkRUpUZEVKVEpESlRJeU1UZGhaRE01TkdVeFpUQmlZalFsTWpJbE0wRWxOMElsTWpKcFpDVXlNaVV6UVNVeU1qRTNZV1F6T1RSbE1XVXdZbUkwSlRJeUpUSkRKVEl5Ym1GdFpTVXlNaVV6UVNVeU1teHBibXRsY2lVeU1pVXlReVV5TW5SbGVIUWxNaklsTTBFbE1qSWxNaklsTWtNbE1qSm5jbTkxY0NVeU1pVXpRU1V5TWlVeU1pVXlReVV5TW14cGJtdGxjbFI1Y0dVbE1qSWxNMEVsTWpKaWNtOXJaVzRsTWpJbE1rTWxNakp3YjJsdWRITWxNaklsTTBFbE5VSWxOMElsTWpKNEpUSXlKVE5CTkRneExqVWxNa01sTWpKNUpUSXlKVE5CTWpnekpUZEVKVEpESlRkQ0pUSXllQ1V5TWlVelFUUTRNUzQxSlRKREpUSXllU1V5TWlVelFURTROUzQxSlRkRUpUVkVKVEpESlRJeWJHOWphMlZrSlRJeUpUTkJabUZzYzJVbE1rTWxNakprWVhSaFFYUjBjbWxpZFhSbGN5VXlNaVV6UVNVMVFpVTFSQ1V5UXlVeU1uQnliM0J6SlRJeUpUTkJKVGRDSlRJeWVtbHVaR1Y0SlRJeUpUTkJNVEVsTjBRbE1rTWxNakpzYVc1bFUzUjViR1VsTWpJbE0wRWxOMElsTjBRbE1rTWxNakptY205dEpUSXlKVE5CSlRkQ0pUSXllQ1V5TWlVelFUVXlPU1V5UXlVeU1ua2xNaklsTTBFeU9ETWxNa01sTWpKaGJtZHNaU1V5TWlVelFUQWxNa01sTWpKcFpDVXlNaVV6UVNVeU1qRTNZV1F6T1RRMFpHUXlNelkxSlRJeUpUZEVKVEpESlRJeWRHOGxNaklsTTBFbE4wSWxNakpwWkNVeU1pVXpRU1V5TWpFM1lXUXpPVE13WkdZNU16ZGtKVEl5SlRKREpUSXllQ1V5TWlVelFUUXpOQ1V5UXlVeU1ua2xNaklsTTBFeE9EVXVOU1V5UXlVeU1tRnVaMnhsSlRJeUpUTkJNeTR4TkRFMU9USTJOVE0xT0RrM09UTWxOMFFsTjBRbE1rTWxNakl4TjJGa016azBaV0l6TlRSbU5TVXlNaVV6UVNVM1FpVXlNbWxrSlRJeUpUTkJKVEl5TVRkaFpETTVOR1ZpTXpVMFpqVWxNaklsTWtNbE1qSnVZVzFsSlRJeUpUTkJKVEl5YkdsdWEyVnlKVEl5SlRKREpUSXlkR1Y0ZENVeU1pVXpRU1V5TWlVeU1pVXlReVV5TW1keWIzVndKVEl5SlROQkpUSXlKVEl5SlRKREpUSXliR2x1YTJWeVZIbHdaU1V5TWlVelFTVXlNbUp5YjJ0bGJpVXlNaVV5UXlVeU1uQnZhVzUwY3lVeU1pVXpRU1UxUWlVM1FpVXlNbmdsTWpJbE0wRTBPREV1TlNVeVF5VXlNbmtsTWpJbE0wRXlPRE1sTjBRbE1rTWxOMElsTWpKNEpUSXlKVE5CTkRneExqVWxNa01sTWpKNUpUSXlKVE5CTXpnd0xqVWxOMFFsTlVRbE1rTWxNakpzYjJOclpXUWxNaklsTTBGbVlXeHpaU1V5UXlVeU1tUmhkR0ZCZEhSeWFXSjFkR1Z6SlRJeUpUTkJKVFZDSlRWRUpUSkRKVEl5Y0hKdmNITWxNaklsTTBFbE4wSWxNako2YVc1a1pYZ2xNaklsTTBFeE1pVTNSQ1V5UXlVeU1teHBibVZUZEhsc1pTVXlNaVV6UVNVM1FpVTNSQ1V5UXlVeU1tWnliMjBsTWpJbE0wRWxOMElsTWpKNEpUSXlKVE5CTlRJNUpUSkRKVEl5ZVNVeU1pVXpRVEk0TXlVeVF5VXlNbUZ1WjJ4bEpUSXlKVE5CTUNVeVF5VXlNbWxrSlRJeUpUTkJKVEl5TVRkaFpETTVORFJrWkRJek5qVWxNaklsTjBRbE1rTWxNakowYnlVeU1pVXpRU1UzUWlVeU1tbGtKVEl5SlROQkpUSXlNVGRoWkRNNU16azJOak0yWm1FbE1qSWxNa01sTWpKNEpUSXlKVE5CTkRNMEpUSkRKVEl5ZVNVeU1pVXpRVE00TUM0MUpUSkRKVEl5WVc1bmJHVWxNaklsTTBFekxqRTBNVFU1TWpZMU16VTRPVGM1TXlVM1JDVTNSQ1V5UXlVeU1qRTNZV1F6T1RVMU5tSmhZVFE1SlRJeUpUTkJKVGRDSlRJeWFXUWxNaklsTTBFbE1qSXhOMkZrTXprMU5UWmlZV0UwT1NVeU1pVXlReVV5TW01aGJXVWxNaklsTTBFbE1qSndjbTlqWlhOekpUSXlKVEpESlRJeWRHbDBiR1VsTWpJbE0wRWxNaklsUlRZbFFqVWxPREVsUlRjbFFUZ2xPRUlsTWpJbE1rTWxNakpqWVhSbFoyOXllU1V5TWlVelFTVXlNbVpzYjNjbE1qSWxNa01sTWpKbmNtOTFjQ1V5TWlVelFTVXlNaVV5TWlVeVF5VXlNbWR5YjNWd1RtRnRaU1V5TWlVelFXNTFiR3dsTWtNbE1qSnNiMk5yWldRbE1qSWxNMEZtWVd4elpTVXlReVV5TW14cGJtc2xNaklsTTBFbE1qSWxNaklsTWtNbE1qSmphR2xzWkhKbGJpVXlNaVV6UVNVMVFpVTFSQ1V5UXlVeU1uQmhjbVZ1ZENVeU1pVXpRU1V5TWlVeU1pVXlReVV5TW5KbGMybDZaVVJwY2lVeU1pVXpRU1UxUWlVeU1uUnNKVEl5SlRKREpUSXlkSElsTWpJbE1rTWxNakppY2lVeU1pVXlReVV5TW1Kc0pUSXlKVFZFSlRKREpUSXlZWFIwY21saWRYUmxKVEl5SlROQkpUZENKVEl5WTI5dWRHRnBibVZ5SlRJeUpUTkJabUZzYzJVbE1rTWxNakoyYVhOcFlteGxKVEl5SlROQmRISjFaU1V5UXlVeU1uSnZkR0YwWVdKc1pTVXlNaVV6UVhSeWRXVWxNa01sTWpKc2FXNXJZV0pzWlNVeU1pVXpRWFJ5ZFdVbE1rTWxNakpqYjJ4c1lYQnpZV0pzWlNVeU1pVXpRV1poYkhObEpUSkRKVEl5WTI5c2JHRndjMlZrSlRJeUpUTkJabUZzYzJVbE1rTWxNakp0WVhKclpYSlBabVp6WlhRbE1qSWxNMEUxSlRkRUpUSkRKVEl5WkdGMFlVRjBkSEpwWW5WMFpYTWxNaklsTTBFbE5VSWxOMElsTWpKdVlXMWxKVEl5SlROQkpUSXlKVVUxSlVKQkpUaEdKVVUxSlRoR0pVSTNKVEl5SlRKREpUSXlkSGx3WlNVeU1pVXpRU1V5TW01MWJXSmxjaVV5TWlVeVF5VXlNblpoYkhWbEpUSXlKVE5CSlRJeUpUSXlKVEpESlRJeVkyRjBaV2R2Y25rbE1qSWxNMEVsTWpKa1pXWmhkV3gwSlRJeUpUSkRKVEl5YVdRbE1qSWxNMEVsTWpJeE4yRmtNemsxTlRrMlpqYzRNeVV5TWlVM1JDVXlReVUzUWlVeU1tNWhiV1VsTWpJbE0wRWxNaklsUlRVbE9UQWxPRVFsUlRjbFFUY2xRakFsTWpJbE1rTWxNakowZVhCbEpUSXlKVE5CSlRJeWMzUnlhVzVuSlRJeUpUSkRKVEl5ZG1Gc2RXVWxNaklsTTBFbE1qSWxNaklsTWtNbE1qSmpZWFJsWjI5eWVTVXlNaVV6UVNVeU1tUmxabUYxYkhRbE1qSWxNa01sTWpKcFpDVXlNaVV6UVNVeU1qRTNZV1F6T1RVMU9UWm1PVEV6SlRJeUpUZEVKVEpESlRkQ0pUSXlibUZ0WlNVeU1pVXpRU1V5TWlWRk5pVTRPU1U0TUNWRk5pVTVReVU0T1NWRk9DVTRNQ1U0TlNVeU1pVXlReVV5TW5SNWNHVWxNaklsTTBFbE1qSnpkSEpwYm1jbE1qSWxNa01sTWpKMllXeDFaU1V5TWlVelFTVXlNaVV5TWlVeVF5VXlNbU5oZEdWbmIzSjVKVEl5SlROQkpUSXlaR1ZtWVhWc2RDVXlNaVV5UXlVeU1tbGtKVEl5SlROQkpUSXlNVGRoWkRNNU5UVTVObVpqWVRJbE1qSWxOMFFsTWtNbE4wSWxNakp1WVcxbEpUSXlKVE5CSlRJeUpVVTRKVUpHSlRsRkpVVTJKVGhGSlVFMUpUSXlKVEpESlRJeWRIbHdaU1V5TWlVelFTVXlNbXhwYm1zbE1qSWxNa01sTWpKMllXeDFaU1V5TWlVelFTVXlNaVV5TWlVeVF5VXlNbU5oZEdWbmIzSjVKVEl5SlROQkpUSXlaR1ZtWVhWc2RDVXlNaVV5UXlVeU1tbGtKVEl5SlROQkpUSXlNVGRoWkRNNU5UVTVObVpoWlRFbE1qSWxOMFFsTWtNbE4wSWxNakp1WVcxbEpUSXlKVE5CSlRJeUpVVTBKVUpGSlVKR0pVVTNKVUZESlVKQkpUSXlKVEpESlRJeWRIbHdaU1V5TWlVelFTVXlNbk4wY21sdVp5VXlNaVV5UXlVeU1uWmhiSFZsSlRJeUpUTkJKVEl5SlRJeUpUSkRKVEl5WTJGMFpXZHZjbmtsTWpJbE0wRWxNakprWldaaGRXeDBKVEl5SlRKREpUSXlhV1FsTWpJbE0wRWxNakl4TjJGa016azFOVGsyWmpNeVpDVXlNaVUzUkNVeVF5VTNRaVV5TW01aGJXVWxNaklsTTBFbE1qSWxSVFlsT0RnbE9UQWxSVFlsT1VNbFFVTWxNaklsTWtNbE1qSjBlWEJsSlRJeUpUTkJKVEl5Ym5WdFltVnlKVEl5SlRKREpUSXlkbUZzZFdVbE1qSWxNMEVsTWpJbE1qSWxNa01sTWpKallYUmxaMjl5ZVNVeU1pVXpRU1V5TW1SbFptRjFiSFFsTWpJbE1rTWxNakpwWkNVeU1pVXpRU1V5TWpFM1lXUXpPVFUxT1RabU5HUXpKVEl5SlRkRUpUSkRKVGRDSlRJeWJtRnRaU1V5TWlVelFTVXlNaVZGTmlVNU55VkNOaVZGT1NVNU55VkNOQ1V5TWlVeVF5VXlNblI1Y0dVbE1qSWxNMEVsTWpKdWRXMWlaWElsTWpJbE1rTWxNakoyWVd4MVpTVXlNaVV6UVNVeU1pVXlNaVV5UXlVeU1tTmhkR1ZuYjNKNUpUSXlKVE5CSlRJeVpHVm1ZWFZzZENVeU1pVXlReVV5TW1sa0pUSXlKVE5CSlRJeU1UZGhaRE01TlRVNU5tWm1OMllsTWpJbE4wUWxNa01sTjBJbE1qSnVZVzFsSlRJeUpUTkJKVEl5SlVVNUpUZ3pKVUU0SlVVNUpUazNKVUU0SlRJeUpUSkRKVEl5ZEhsd1pTVXlNaVV6UVNVeU1uTjBjbWx1WnlVeU1pVXlReVV5TW5aaGJIVmxKVEl5SlROQkpUSXlKVEl5SlRKREpUSXlZMkYwWldkdmNua2xNaklsTTBFbE1qSmtaV1poZFd4MEpUSXlKVEpESlRJeWFXUWxNaklsTTBFbE1qSXhOMkZrTXprMU5UazJaakl4WVNVeU1pVTNSQ1V5UXlVM1FpVXlNbTVoYldVbE1qSWxNMEVsTWpJbFJUZ2xRa1VsT1RNbFJUVWxPRFVsUVRVbE1qSWxNa01sTWpKMGVYQmxKVEl5SlROQkpUSXljM1J5YVc1bkpUSXlKVEpESlRJeWRtRnNkV1VsTWpJbE0wRWxNaklsTWpJbE1rTWxNakpqWVhSbFoyOXllU1V5TWlVelFTVXlNbVJsWm1GMWJIUWxNaklsTWtNbE1qSnBaQ1V5TWlVelFTVXlNakUzWVdRek9UVTFPVFptTUdFNUpUSXlKVGRFSlRKREpUZENKVEl5Ym1GdFpTVXlNaVV6UVNVeU1pVkZPQ1ZDUlNVNU15VkZOU1U0TnlWQ1FTVXlNaVV5UXlVeU1uUjVjR1VsTWpJbE0wRWxNakp6ZEhKcGJtY2xNaklsTWtNbE1qSjJZV3gxWlNVeU1pVXpRU1V5TWlVeU1pVXlReVV5TW1OaGRHVm5iM0o1SlRJeUpUTkJKVEl5WkdWbVlYVnNkQ1V5TWlVeVF5VXlNbWxrSlRJeUpUTkJKVEl5TVRkaFpETTVOVFU1Tm1ZeE5qRWxNaklsTjBRbE1rTWxOMElsTWpKdVlXMWxKVEl5SlROQkpUSXlKVVU1SlVFekpUaEZKVVU1SlRrNUpVRTVKVEl5SlRKREpUSXlkSGx3WlNVeU1pVXpRU1V5TW5OMGNtbHVaeVV5TWlVeVF5VXlNblpoYkhWbEpUSXlKVE5CSlRJeUpUSXlKVEpESlRJeVkyRjBaV2R2Y25rbE1qSWxNMEVsTWpKa1pXWmhkV3gwSlRJeUpUSkRKVEl5YVdRbE1qSWxNMEVsTWpJeE4yRmtNemsxTlRrMlptWTRaU1V5TWlVM1JDVXlReVUzUWlVeU1tNWhiV1VsTWpJbE0wRWxNaklsUlRVbFFUUWxPRGNsUlRZbFFqTWxRVGdsTWpJbE1rTWxNakowZVhCbEpUSXlKVE5CSlRJeWMzUnlhVzVuSlRJeUpUSkRKVEl5ZG1Gc2RXVWxNaklsTTBFbE1qSWxNaklsTWtNbE1qSmpZWFJsWjI5eWVTVXlNaVV6UVNVeU1tUmxabUYxYkhRbE1qSWxNa01sTWpKcFpDVXlNaVV6UVNVeU1qRTNZV1F6T1RVMU9UWm1PV015SlRJeUpUZEVKVFZFSlRKREpUSXljSEp2Y0hNbE1qSWxNMEVsTjBJbE1qSjRKVEl5SlROQk5qYzVKVEpESlRJeWVTVXlNaVV6UVRFME5TVXlReVV5TW5jbE1qSWxNMEV4TURZbE1rTWxNakpvSlRJeUpUTkJNamMySlRKREpUSXllbWx1WkdWNEpUSXlKVE5CTVRNbE1rTWxNakpoYm1kc1pTVXlNaVV6UVRBbE4wUWxNa01sTWpKemFHRndaVk4wZVd4bEpUSXlKVE5CSlRkQ0pUSXlZV3h3YUdFbE1qSWxNMEV4SlRkRUpUSkRKVEl5YkdsdVpWTjBlV3hsSlRJeUpUTkJKVGRDSlRkRUpUSkRKVEl5Wm1sc2JGTjBlV3hsSlRJeUpUTkJKVGRDSlRkRUpUSkRKVEl5Y0dGMGFDVXlNaVV6UVNVMVFpVTNRaVV5TW1GamRHbHZibk1sTWpJbE0wRWxOVUlsTjBJbE1qSmhZM1JwYjI0bE1qSWxNMEVsTWpKdGIzWmxKVEl5SlRKREpUSXllQ1V5TWlVelFTVXlNakFsTWpJbE1rTWxNako1SlRJeUpUTkJKVEl5TUNVeU1pVTNSQ1V5UXlVM1FpVXlNbUZqZEdsdmJpVXlNaVV6UVNVeU1teHBibVVsTWpJbE1rTWxNako0SlRJeUpUTkJKVEl5ZHlVeU1pVXlReVV5TW5rbE1qSWxNMEVsTWpJd0pUSXlKVGRFSlRKREpUZENKVEl5WVdOMGFXOXVKVEl5SlROQkpUSXliR2x1WlNVeU1pVXlReVV5TW5nbE1qSWxNMEVsTWpKM0pUSXlKVEpESlRJeWVTVXlNaVV6UVNVeU1tZ2xNaklsTjBRbE1rTWxOMElsTWpKaFkzUnBiMjRsTWpJbE0wRWxNakpzYVc1bEpUSXlKVEpESlRJeWVDVXlNaVV6UVNVeU1qQWxNaklsTWtNbE1qSjVKVEl5SlROQkpUSXlhQ1V5TWlVM1JDVXlReVUzUWlVeU1tRmpkR2x2YmlVeU1pVXpRU1V5TW1Oc2IzTmxKVEl5SlRkRUpUVkVKVGRFSlRWRUpUSkRKVEl5Wm05dWRGTjBlV3hsSlRJeUpUTkJKVGRDSlRkRUpUSkRKVEl5ZEdWNGRFSnNiMk5ySlRJeUpUTkJKVFZDSlRkQ0pUSXljRzl6YVhScGIyNGxNaklsTTBFbE4wSWxNako0SlRJeUpUTkJNVEFsTWtNbE1qSjVKVEl5SlROQk1DVXlReVV5TW5jbE1qSWxNMEVsTWpKM0xUSXdKVEl5SlRKREpUSXlhQ1V5TWlVelFTVXlNbWdsTWpJbE4wUWxNa01sTWpKMFpYaDBKVEl5SlROQkpUSXlVbVZrYVhNbE1qSWxOMFFsTlVRbE1rTWxNakpoYm1Ob2IzSnpKVEl5SlROQkpUVkNKVGRDSlRJeWVDVXlNaVV6UVNVeU1uY2xNa1l5SlRJeUpUSkRKVEl5ZVNVeU1pVXpRU1V5TWpBbE1qSWxOMFFsTWtNbE4wSWxNako0SlRJeUpUTkJKVEl5ZHlVeVJqSWxNaklsTWtNbE1qSjVKVEl5SlROQkpUSXlhQ1V5TWlVM1JDVXlReVUzUWlVeU1uZ2xNaklsTTBFbE1qSXdKVEl5SlRKREpUSXllU1V5TWlVelFTVXlNbWdsTWtZeUpUSXlKVGRFSlRKREpUZENKVEl5ZUNVeU1pVXpRU1V5TW5jbE1qSWxNa01sTWpKNUpUSXlKVE5CSlRJeWFDVXlSaklsTWpJbE4wUWxOVVFsTjBRbE1rTWxNakl4TjJGa016azFPR014WlRGbU5TVXlNaVV6UVNVM1FpVXlNbWxrSlRJeUpUTkJKVEl5TVRkaFpETTVOVGhqTVdVeFpqVWxNaklsTWtNbE1qSnVZVzFsSlRJeUpUTkJKVEl5Y0hKdlkyVnpjeVV5TWlVeVF5VXlNblJwZEd4bEpUSXlKVE5CSlRJeUpVVTJKVUkxSlRneEpVVTNKVUU0SlRoQ0pUSXlKVEpESlRJeVkyRjBaV2R2Y25rbE1qSWxNMEVsTWpKbWJHOTNKVEl5SlRKREpUSXlaM0p2ZFhBbE1qSWxNMEVsTWpJbE1qSWxNa01sTWpKbmNtOTFjRTVoYldVbE1qSWxNMEZ1ZFd4c0pUSkRKVEl5Ykc5amEyVmtKVEl5SlROQlptRnNjMlVsTWtNbE1qSnNhVzVySlRJeUpUTkJKVEl5SlRJeUpUSkRKVEl5WTJocGJHUnlaVzRsTWpJbE0wRWxOVUlsTlVRbE1rTWxNakp3WVhKbGJuUWxNaklsTTBFbE1qSWxNaklsTWtNbE1qSnlaWE5wZW1WRWFYSWxNaklsTTBFbE5VSWxNakowYkNVeU1pVXlReVV5TW5SeUpUSXlKVEpESlRJeVluSWxNaklsTWtNbE1qSmliQ1V5TWlVMVJDVXlReVV5TW1GMGRISnBZblYwWlNVeU1pVXpRU1UzUWlVeU1tTnZiblJoYVc1bGNpVXlNaVV6UVdaaGJITmxKVEpESlRJeWRtbHphV0pzWlNVeU1pVXpRWFJ5ZFdVbE1rTWxNakp5YjNSaGRHRmliR1VsTWpJbE0wRjBjblZsSlRKREpUSXliR2x1YTJGaWJHVWxNaklsTTBGMGNuVmxKVEpESlRJeVkyOXNiR0Z3YzJGaWJHVWxNaklsTTBGbVlXeHpaU1V5UXlVeU1tTnZiR3hoY0hObFpDVXlNaVV6UVdaaGJITmxKVEpESlRJeWJXRnlhMlZ5VDJabWMyVjBKVEl5SlROQk5TVTNSQ1V5UXlVeU1tUmhkR0ZCZEhSeWFXSjFkR1Z6SlRJeUpUTkJKVFZDSlRkQ0pUSXlibUZ0WlNVeU1pVXpRU1V5TWlWRk5TVkNRU1U0UmlWRk5TVTRSaVZDTnlVeU1pVXlReVV5TW5SNWNHVWxNaklsTTBFbE1qSnVkVzFpWlhJbE1qSWxNa01sTWpKMllXeDFaU1V5TWlVelFTVXlNaVV5TWlVeVF5VXlNbU5oZEdWbmIzSjVKVEl5SlROQkpUSXlaR1ZtWVhWc2RDVXlNaVV5UXlVeU1tbGtKVEl5SlROQkpUSXlNVGRoWkRNNU5UaGtZakppTUdNbE1qSWxOMFFsTWtNbE4wSWxNakp1WVcxbEpUSXlKVE5CSlRJeUpVVTFKVGt3SlRoRUpVVTNKVUUzSlVJd0pUSXlKVEpESlRJeWRIbHdaU1V5TWlVelFTVXlNbk4wY21sdVp5VXlNaVV5UXlVeU1uWmhiSFZsSlRJeUpUTkJKVEl5SlRJeUpUSkRKVEl5WTJGMFpXZHZjbmtsTWpJbE0wRWxNakprWldaaGRXeDBKVEl5SlRKREpUSXlhV1FsTWpJbE0wRWxNakl4TjJGa016azFPR1JpTW1KaU1TVXlNaVUzUkNVeVF5VTNRaVV5TW01aGJXVWxNaklsTTBFbE1qSWxSVFlsT0RrbE9EQWxSVFlsT1VNbE9Ea2xSVGdsT0RBbE9EVWxNaklsTWtNbE1qSjBlWEJsSlRJeUpUTkJKVEl5YzNSeWFXNW5KVEl5SlRKREpUSXlkbUZzZFdVbE1qSWxNMEVsTWpJbE1qSWxNa01sTWpKallYUmxaMjl5ZVNVeU1pVXpRU1V5TW1SbFptRjFiSFFsTWpJbE1rTWxNakpwWkNVeU1pVXpRU1V5TWpFM1lXUXpPVFU0WkdJeVpUVmlKVEl5SlRkRUpUSkRKVGRDSlRJeWJtRnRaU1V5TWlVelFTVXlNaVZGT0NWQ1JpVTVSU1ZGTmlVNFJTVkJOU1V5TWlVeVF5VXlNblI1Y0dVbE1qSWxNMEVsTWpKc2FXNXJKVEl5SlRKREpUSXlkbUZzZFdVbE1qSWxNMEVsTWpJbE1qSWxNa01sTWpKallYUmxaMjl5ZVNVeU1pVXpRU1V5TW1SbFptRjFiSFFsTWpJbE1rTWxNakpwWkNVeU1pVXpRU1V5TWpFM1lXUXpPVFU0WkdJeU1tUTBKVEl5SlRkRUpUSkRKVGRDSlRJeWJtRnRaU1V5TWlVelFTVXlNaVZGTkNWQ1JTVkNSaVZGTnlWQlF5VkNRU1V5TWlVeVF5VXlNblI1Y0dVbE1qSWxNMEVsTWpKemRISnBibWNsTWpJbE1rTWxNakoyWVd4MVpTVXlNaVV6UVNVeU1pVXlNaVV5UXlVeU1tTmhkR1ZuYjNKNUpUSXlKVE5CSlRJeVpHVm1ZWFZzZENVeU1pVXlReVV5TW1sa0pUSXlKVE5CSlRJeU1UZGhaRE01TlRoa1lqSmpZelVsTWpJbE4wUWxNa01sTjBJbE1qSnVZVzFsSlRJeUpUTkJKVEl5SlVVMkpUZzRKVGt3SlVVMkpUbERKVUZESlRJeUpUSkRKVEl5ZEhsd1pTVXlNaVV6UVNVeU1tNTFiV0psY2lVeU1pVXlReVV5TW5aaGJIVmxKVEl5SlROQkpUSXlKVEl5SlRKREpUSXlZMkYwWldkdmNua2xNaklsTTBFbE1qSmtaV1poZFd4MEpUSXlKVEpESlRJeWFXUWxNaklsTTBFbE1qSXhOMkZrTXprMU9HUmlNakUxWmlVeU1pVTNSQ1V5UXlVM1FpVXlNbTVoYldVbE1qSWxNMEVsTWpJbFJUWWxPVGNsUWpZbFJUa2xPVGNsUWpRbE1qSWxNa01sTWpKMGVYQmxKVEl5SlROQkpUSXliblZ0WW1WeUpUSXlKVEpESlRJeWRtRnNkV1VsTWpJbE0wRWxNaklsTWpJbE1rTWxNakpqWVhSbFoyOXllU1V5TWlVelFTVXlNbVJsWm1GMWJIUWxNaklsTWtNbE1qSnBaQ1V5TWlVelFTVXlNakUzWVdRek9UVTRaR0l5T0RabEpUSXlKVGRFSlRKREpUZENKVEl5Ym1GdFpTVXlNaVV6UVNVeU1pVkZPU1U0TXlWQk9DVkZPU1U1TnlWQk9DVXlNaVV5UXlVeU1uUjVjR1VsTWpJbE0wRWxNakp6ZEhKcGJtY2xNaklsTWtNbE1qSjJZV3gxWlNVeU1pVXpRU1V5TWlVeU1pVXlReVV5TW1OaGRHVm5iM0o1SlRJeUpUTkJKVEl5WkdWbVlYVnNkQ1V5TWlVeVF5VXlNbWxrSlRJeUpUTkJKVEl5TVRkaFpETTVOVGhrWWpJNE9USWxNaklsTjBRbE1rTWxOMElsTWpKdVlXMWxKVEl5SlROQkpUSXlKVVU0SlVKRkpUa3pKVVUxSlRnMUpVRTFKVEl5SlRKREpUSXlkSGx3WlNVeU1pVXpRU1V5TW5OMGNtbHVaeVV5TWlVeVF5VXlNblpoYkhWbEpUSXlKVE5CSlRJeUpUSXlKVEpESlRJeVkyRjBaV2R2Y25rbE1qSWxNMEVsTWpKa1pXWmhkV3gwSlRJeUpUSkRKVEl5YVdRbE1qSWxNMEVsTWpJeE4yRmtNemsxT0dSaU1tVTVOaVV5TWlVM1JDVXlReVUzUWlVeU1tNWhiV1VsTWpJbE0wRWxNaklsUlRnbFFrVWxPVE1sUlRVbE9EY2xRa0VsTWpJbE1rTWxNakowZVhCbEpUSXlKVE5CSlRJeWMzUnlhVzVuSlRJeUpUSkRKVEl5ZG1Gc2RXVWxNaklsTTBFbE1qSWxNaklsTWtNbE1qSmpZWFJsWjI5eWVTVXlNaVV6UVNVeU1tUmxabUYxYkhRbE1qSWxNa01sTWpKcFpDVXlNaVV6UVNVeU1qRTNZV1F6T1RVNFpHSXlaV0k0SlRJeUpUZEVKVEpESlRkQ0pUSXlibUZ0WlNVeU1pVXpRU1V5TWlWRk9TVkJNeVU0UlNWRk9TVTVPU1ZCT1NVeU1pVXlReVV5TW5SNWNHVWxNaklsTTBFbE1qSnpkSEpwYm1jbE1qSWxNa01sTWpKMllXeDFaU1V5TWlVelFTVXlNaVV5TWlVeVF5VXlNbU5oZEdWbmIzSjVKVEl5SlROQkpUSXlaR1ZtWVhWc2RDVXlNaVV5UXlVeU1tbGtKVEl5SlROQkpUSXlNVGRoWkRNNU5UaGtZakl4TkdNbE1qSWxOMFFsTWtNbE4wSWxNakp1WVcxbEpUSXlKVE5CSlRJeUpVVTFKVUUwSlRnM0pVVTJKVUl6SlVFNEpUSXlKVEpESlRJeWRIbHdaU1V5TWlVelFTVXlNbk4wY21sdVp5VXlNaVV5UXlVeU1uWmhiSFZsSlRJeUpUTkJKVEl5SlRJeUpUSkRKVEl5WTJGMFpXZHZjbmtsTWpJbE0wRWxNakprWldaaGRXeDBKVEl5SlRKREpUSXlhV1FsTWpJbE0wRWxNakl4TjJGa016azFPR1JpTWpneE5pVXlNaVUzUkNVMVJDVXlReVV5TW5CeWIzQnpKVEl5SlROQkpUZENKVEl5ZUNVeU1pVXpRVGd5TkNVeVF5VXlNbmtsTWpJbE0wRXhORFVsTWtNbE1qSjNKVEl5SlROQk1UQTJKVEpESlRJeWFDVXlNaVV6UVRJM05pVXlReVV5TW5wcGJtUmxlQ1V5TWlVelFURTBKVEpESlRJeVlXNW5iR1VsTWpJbE0wRXdKVGRFSlRKREpUSXljMmhoY0dWVGRIbHNaU1V5TWlVelFTVTNRaVV5TW1Gc2NHaGhKVEl5SlROQk1TVTNSQ1V5UXlVeU1teHBibVZUZEhsc1pTVXlNaVV6UVNVM1FpVTNSQ1V5UXlVeU1tWnBiR3hUZEhsc1pTVXlNaVV6UVNVM1FpVTNSQ1V5UXlVeU1uQmhkR2dsTWpJbE0wRWxOVUlsTjBJbE1qSmhZM1JwYjI1ekpUSXlKVE5CSlRWQ0pUZENKVEl5WVdOMGFXOXVKVEl5SlROQkpUSXliVzkyWlNVeU1pVXlReVV5TW5nbE1qSWxNMEVsTWpJd0pUSXlKVEpESlRJeWVTVXlNaVV6UVNVeU1qQWxNaklsTjBRbE1rTWxOMElsTWpKaFkzUnBiMjRsTWpJbE0wRWxNakpzYVc1bEpUSXlKVEpESlRJeWVDVXlNaVV6UVNVeU1uY2xNaklsTWtNbE1qSjVKVEl5SlROQkpUSXlNQ1V5TWlVM1JDVXlReVUzUWlVeU1tRmpkR2x2YmlVeU1pVXpRU1V5TW14cGJtVWxNaklsTWtNbE1qSjRKVEl5SlROQkpUSXlkeVV5TWlVeVF5VXlNbmtsTWpJbE0wRWxNakpvSlRJeUpUZEVKVEpESlRkQ0pUSXlZV04wYVc5dUpUSXlKVE5CSlRJeWJHbHVaU1V5TWlVeVF5VXlNbmdsTWpJbE0wRWxNakl3SlRJeUpUSkRKVEl5ZVNVeU1pVXpRU1V5TW1nbE1qSWxOMFFsTWtNbE4wSWxNakpoWTNScGIyNGxNaklsTTBFbE1qSmpiRzl6WlNVeU1pVTNSQ1UxUkNVM1JDVTFSQ1V5UXlVeU1tWnZiblJUZEhsc1pTVXlNaVV6UVNVM1FpVTNSQ1V5UXlVeU1uUmxlSFJDYkc5amF5VXlNaVV6UVNVMVFpVTNRaVV5TW5CdmMybDBhVzl1SlRJeUpUTkJKVGRDSlRJeWVDVXlNaVV6UVRFd0pUSkRKVEl5ZVNVeU1pVXpRVEFsTWtNbE1qSjNKVEl5SlROQkpUSXlkeTB5TUNVeU1pVXlReVV5TW1nbE1qSWxNMEVsTWpKb0pUSXlKVGRFSlRKREpUSXlkR1Y0ZENVeU1pVXpRU1V5TWxKRVV5VXlNaVUzUkNVMVJDVXlReVV5TW1GdVkyaHZjbk1sTWpJbE0wRWxOVUlsTjBJbE1qSjRKVEl5SlROQkpUSXlkeVV5UmpJbE1qSWxNa01sTWpKNUpUSXlKVE5CSlRJeU1DVXlNaVUzUkNVeVF5VTNRaVV5TW5nbE1qSWxNMEVsTWpKM0pUSkdNaVV5TWlVeVF5VXlNbmtsTWpJbE0wRWxNakpvSlRJeUpUZEVKVEpESlRkQ0pUSXllQ1V5TWlVelFTVXlNakFsTWpJbE1rTWxNako1SlRJeUpUTkJKVEl5YUNVeVJqSWxNaklsTjBRbE1rTWxOMElsTWpKNEpUSXlKVE5CSlRJeWR5VXlNaVV5UXlVeU1ua2xNaklsTTBFbE1qSm9KVEpHTWlVeU1pVTNSQ1UxUkNVM1JDVXlReVV5TWpFM1lXUXpPVFZoWTJKa01URTBKVEl5SlROQkpUZENKVEl5YVdRbE1qSWxNMEVsTWpJeE4yRmtNemsxWVdOaVpERXhOQ1V5TWlVeVF5VXlNbTVoYldVbE1qSWxNMEVsTWpKc2FXNXJaWElsTWpJbE1rTWxNakowWlhoMEpUSXlKVE5CSlRJeUpUSXlKVEpESlRJeVozSnZkWEFsTWpJbE0wRWxNaklsTWpJbE1rTWxNakpzYVc1clpYSlVlWEJsSlRJeUpUTkJKVEl5WW5KdmEyVnVKVEl5SlRKREpUSXljRzlwYm5SekpUSXlKVE5CSlRWQ0pUZENKVEl5ZUNVeU1pVXpRVFkxTnlVeVF5VXlNbmtsTWpJbE0wRXlPRE1sTjBRbE1rTWxOMElsTWpKNEpUSXlKVE5CTmpVM0pUSkRKVEl5ZVNVeU1pVXpRVEk0TXlVM1JDVTFSQ1V5UXlVeU1teHZZMnRsWkNVeU1pVXpRV1poYkhObEpUSkRKVEl5WkdGMFlVRjBkSEpwWW5WMFpYTWxNaklsTTBFbE5VSWxOVVFsTWtNbE1qSndjbTl3Y3lVeU1pVXpRU1UzUWlVeU1ucHBibVJsZUNVeU1pVXpRVEUxSlRkRUpUSkRKVEl5YkdsdVpWTjBlV3hsSlRJeUpUTkJKVGRDSlRkRUpUSkRKVEl5Wm5KdmJTVXlNaVV6UVNVM1FpVXlNbmdsTWpJbE0wRTJNelVsTWtNbE1qSjVKVEl5SlROQk1qZ3pKVEpESlRJeVlXNW5iR1VsTWpJbE0wRXpMakUwTVRVNU1qWTFNelU0T1RjNU15VXlReVV5TW1sa0pUSXlKVE5CSlRJeU1UZGhaRE01TkRSa1pESXpOalVsTWpJbE4wUWxNa01sTWpKMGJ5VXlNaVV6UVNVM1FpVXlNbWxrSlRJeUpUTkJKVEl5TVRkaFpETTVOVFUyWW1GaE5Ea2xNaklsTWtNbE1qSjRKVEl5SlROQk5qYzVKVEpESlRJeWVTVXlNaVV6UVRJNE15VXlReVV5TW1GdVoyeGxKVEl5SlROQk1DVTNSQ1UzUkNVeVF5VXlNakUzWVdRek9UVmlNVGsxWVRCbEpUSXlKVE5CSlRkQ0pUSXlhV1FsTWpJbE0wRWxNakl4TjJGa016azFZakU1TldFd1pTVXlNaVV5UXlVeU1tNWhiV1VsTWpJbE0wRWxNakpzYVc1clpYSWxNaklsTWtNbE1qSjBaWGgwSlRJeUpUTkJKVEl5SlRJeUpUSkRKVEl5WjNKdmRYQWxNaklsTTBFbE1qSWxNaklsTWtNbE1qSnNhVzVyWlhKVWVYQmxKVEl5SlROQkpUSXlZbkp2YTJWdUpUSXlKVEpESlRJeWNHOXBiblJ6SlRJeUpUTkJKVFZDSlRkQ0pUSXllQ1V5TWlVelFUWTFOeVV5UXlVeU1ua2xNaklsTTBFeU9ETWxOMFFsTWtNbE4wSWxNako0SlRJeUpUTkJOalUzSlRKREpUSXllU1V5TWlVelFUSTRNeVUzUkNVMVJDVXlReVV5TW14dlkydGxaQ1V5TWlVelFXWmhiSE5sSlRKREpUSXlaR0YwWVVGMGRISnBZblYwWlhNbE1qSWxNMEVsTlVJbE5VUWxNa01sTWpKd2NtOXdjeVV5TWlVelFTVTNRaVV5TW5wcGJtUmxlQ1V5TWlVelFURTJKVGRFSlRKREpUSXliR2x1WlZOMGVXeGxKVEl5SlROQkpUZENKVGRFSlRKREpUSXlabkp2YlNVeU1pVXpRU1UzUWlVeU1uZ2xNaklsTTBFMk56a2xNa01sTWpKNUpUSXlKVE5CTWpnekpUSkRKVEl5WVc1bmJHVWxNaklsTTBFd0pUSkRKVEl5YVdRbE1qSWxNMEVsTWpJeE4yRmtNemsxTlRaaVlXRTBPU1V5TWlVM1JDVXlReVV5TW5SdkpUSXlKVE5CSlRkQ0pUSXlhV1FsTWpJbE0wRWxNakl4TjJGa016azBOR1JrTWpNMk5TVXlNaVV5UXlVeU1uZ2xNaklsTTBFMk16VWxNa01sTWpKNUpUSXlKVE5CTWpnekpUSkRKVEl5WVc1bmJHVWxNaklsTTBFekxqRTBNVFU1TWpZMU16VTRPVGM1TXlVM1JDVTNSQ1V5UXlVeU1qRTNZV1F6T1RWaVlqTXpNakUySlRJeUpUTkJKVGRDSlRJeWFXUWxNaklsTTBFbE1qSXhOMkZrTXprMVltSXpNekl4TmlVeU1pVXlReVV5TW01aGJXVWxNaklsTTBFbE1qSnNhVzVyWlhJbE1qSWxNa01sTWpKMFpYaDBKVEl5SlROQkpUSXlKVEl5SlRKREpUSXlaM0p2ZFhBbE1qSWxNMEVsTWpJbE1qSWxNa01sTWpKc2FXNXJaWEpVZVhCbEpUSXlKVE5CSlRJeVluSnZhMlZ1SlRJeUpUSkRKVEl5Y0c5cGJuUnpKVEl5SlROQkpUVkNKVGRDSlRJeWVDVXlNaVV6UVRnd05DNDFKVEpESlRJeWVTVXlNaVV6UVRJNE15VTNSQ1V5UXlVM1FpVXlNbmdsTWpJbE0wRTRNRFF1TlNVeVF5VXlNbmtsTWpJbE0wRXlPRE1sTjBRbE5VUWxNa01sTWpKc2IyTnJaV1FsTWpJbE0wRm1ZV3h6WlNVeVF5VXlNbVJoZEdGQmRIUnlhV0oxZEdWekpUSXlKVE5CSlRWQ0pUVkVKVEpESlRJeWNISnZjSE1sTWpJbE0wRWxOMElsTWpKNmFXNWtaWGdsTWpJbE0wRXhOeVUzUkNVeVF5VXlNbXhwYm1WVGRIbHNaU1V5TWlVelFTVTNRaVUzUkNVeVF5VXlNbVp5YjIwbE1qSWxNMEVsTjBJbE1qSjRKVEl5SlROQk56ZzFKVEpESlRJeWVTVXlNaVV6UVRJNE15VXlReVV5TW1GdVoyeGxKVEl5SlROQk15NHhOREUxT1RJMk5UTTFPRGszT1RNbE1rTWxNakpwWkNVeU1pVXpRU1V5TWpFM1lXUXpPVFUxTm1KaFlUUTVKVEl5SlRkRUpUSkRKVEl5ZEc4bE1qSWxNMEVsTjBJbE1qSnBaQ1V5TWlVelFTVXlNakUzWVdRek9UVTRZekZsTVdZMUpUSXlKVEpESlRJeWVDVXlNaVV6UVRneU5DVXlReVV5TW5rbE1qSWxNMEV5T0RNbE1rTWxNakpoYm1kc1pTVXlNaVV6UVRBbE4wUWxOMFFsTWtNbE1qSXhOMkZrTXprMVl6VmxZamN6T0NVeU1pVXpRU1UzUWlVeU1tbGtKVEl5SlROQkpUSXlNVGRoWkRNNU5XTTFaV0kzTXpnbE1qSWxNa01sTWpKdVlXMWxKVEl5SlROQkpUSXliR2x1YTJWeUpUSXlKVEpESlRJeWRHVjRkQ1V5TWlVelFTVXlNaVV5TWlVeVF5VXlNbWR5YjNWd0pUSXlKVE5CSlRJeUpUSXlKVEpESlRJeWJHbHVhMlZ5Vkhsd1pTVXlNaVV6UVNVeU1tSnliMnRsYmlVeU1pVXlReVV5TW5CdmFXNTBjeVV5TWlVelFTVTFRaVUzUWlVeU1uZ2xNaklsTTBFNE1EUXVOU1V5UXlVeU1ua2xNaklsTTBFeU9ETWxOMFFsTWtNbE4wSWxNako0SlRJeUpUTkJPREEwTGpVbE1rTWxNako1SlRJeUpUTkJNamd6SlRkRUpUVkVKVEpESlRJeWJHOWphMlZrSlRJeUpUTkJabUZzYzJVbE1rTWxNakprWVhSaFFYUjBjbWxpZFhSbGN5VXlNaVV6UVNVMVFpVTFSQ1V5UXlVeU1uQnliM0J6SlRJeUpUTkJKVGRDSlRJeWVtbHVaR1Y0SlRJeUpUTkJNVGdsTjBRbE1rTWxNakpzYVc1bFUzUjViR1VsTWpJbE0wRWxOMElsTjBRbE1rTWxNakptY205dEpUSXlKVE5CSlRkQ0pUSXllQ1V5TWlVelFUZ3lOQ1V5UXlVeU1ua2xNaklsTTBFeU9ETWxNa01sTWpKaGJtZHNaU1V5TWlVelFUQWxNa01sTWpKcFpDVXlNaVV6UVNVeU1qRTNZV1F6T1RVNFl6RmxNV1kxSlRJeUpUZEVKVEpESlRJeWRHOGxNaklsTTBFbE4wSWxNakpwWkNVeU1pVXpRU1V5TWpFM1lXUXpPVFUxTm1KaFlUUTVKVEl5SlRKREpUSXllQ1V5TWlVelFUYzROU1V5UXlVeU1ua2xNaklsTTBFeU9ETWxNa01sTWpKaGJtZHNaU1V5TWlVelFUTXVNVFF4TlRreU5qVXpOVGc1TnprekpUZEVKVGRFSlRkRUpUZEUiLAoJIkZpbGVJZCIgOiAiMTI1NTUwMDQ5MzY5LTE2MjcwNDcyMjg0MzA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WPS 演示</Application>
  <PresentationFormat/>
  <Paragraphs>203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8" baseType="lpstr">
      <vt:lpstr>Arial</vt:lpstr>
      <vt:lpstr>宋体</vt:lpstr>
      <vt:lpstr>Wingdings</vt:lpstr>
      <vt:lpstr>Arial</vt:lpstr>
      <vt:lpstr>Times New Roman</vt:lpstr>
      <vt:lpstr>方正兰亭粗黑_GBK</vt:lpstr>
      <vt:lpstr>Droid Sans Fallback</vt:lpstr>
      <vt:lpstr>微软雅黑</vt:lpstr>
      <vt:lpstr>方正兰亭细黑_GBK</vt:lpstr>
      <vt:lpstr>Kozuka Gothic Pro R</vt:lpstr>
      <vt:lpstr>方正兰亭细黑_GBK</vt:lpstr>
      <vt:lpstr>Wingdings</vt:lpstr>
      <vt:lpstr>Kozuka Gothic Pro R</vt:lpstr>
      <vt:lpstr>方正兰亭细黑_GBK</vt:lpstr>
      <vt:lpstr>Impact</vt:lpstr>
      <vt:lpstr>DejaVu Sans Condensed</vt:lpstr>
      <vt:lpstr>Calibri</vt:lpstr>
      <vt:lpstr>DejaVu Sans</vt:lpstr>
      <vt:lpstr>Arial Unicode MS</vt:lpstr>
      <vt:lpstr>Gubbi</vt:lpstr>
      <vt:lpstr>清风素材 https://12sc.taobao.com/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烟花易冷</cp:lastModifiedBy>
  <cp:revision>4</cp:revision>
  <dcterms:created xsi:type="dcterms:W3CDTF">2022-01-04T08:05:15Z</dcterms:created>
  <dcterms:modified xsi:type="dcterms:W3CDTF">2022-01-04T08:05:15Z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  <property fmtid="{D5CDD505-2E9C-101B-9397-08002B2CF9AE}" pid="3" name="ICV">
    <vt:lpwstr>1CCF1C57FDAD494EAAD02AA6B5C2D3EB</vt:lpwstr>
  </property>
</Properties>
</file>