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inyon Script"/>
      <p:regular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bSqpfM+6yrPirTw9yIIi28cLJ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inyonScrip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11531c7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11531c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f7478251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f747825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11531c7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11531c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have any questions or concerns feel free to ask???????????????????????????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11531c7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11531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11531c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11531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f747825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f7478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11531c7d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11531c7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e11531c7d_0_445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be11531c7d_0_445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be11531c7d_0_445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be11531c7d_0_4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e11531c7d_0_482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be11531c7d_0_482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be11531c7d_0_4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e11531c7d_0_4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e11531c7d_0_4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be11531c7d_0_488"/>
          <p:cNvSpPr txBox="1"/>
          <p:nvPr>
            <p:ph idx="1" type="body"/>
          </p:nvPr>
        </p:nvSpPr>
        <p:spPr>
          <a:xfrm>
            <a:off x="358600" y="1389525"/>
            <a:ext cx="7067400" cy="4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be11531c7d_0_48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be11531c7d_0_48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be11531c7d_0_4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be11531c7d_0_450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be11531c7d_0_4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e11531c7d_0_453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be11531c7d_0_453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be11531c7d_0_4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e11531c7d_0_457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be11531c7d_0_457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be11531c7d_0_457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be11531c7d_0_4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e11531c7d_0_462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be11531c7d_0_4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e11531c7d_0_46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be11531c7d_0_46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be11531c7d_0_4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e11531c7d_0_46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be11531c7d_0_4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e11531c7d_0_472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be11531c7d_0_47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be11531c7d_0_472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be11531c7d_0_472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be11531c7d_0_47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be11531c7d_0_4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e11531c7d_0_479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be11531c7d_0_4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e11531c7d_0_44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be11531c7d_0_441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be11531c7d_0_4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808500" y="940025"/>
            <a:ext cx="8216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4300"/>
              <a:t>COVID CARE</a:t>
            </a:r>
            <a:br>
              <a:rPr lang="en-US" sz="4300"/>
            </a:br>
            <a:r>
              <a:rPr lang="en-US" sz="2400"/>
              <a:t>Software Requirements Specifications</a:t>
            </a:r>
            <a:endParaRPr sz="4600"/>
          </a:p>
        </p:txBody>
      </p:sp>
      <p:sp>
        <p:nvSpPr>
          <p:cNvPr id="63" name="Google Shape;63;p1"/>
          <p:cNvSpPr txBox="1"/>
          <p:nvPr>
            <p:ph idx="4294967295" type="subTitle"/>
          </p:nvPr>
        </p:nvSpPr>
        <p:spPr>
          <a:xfrm>
            <a:off x="415650" y="4618025"/>
            <a:ext cx="113607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457200" lvl="0" marL="5943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Presented by:</a:t>
            </a:r>
            <a:endParaRPr>
              <a:solidFill>
                <a:srgbClr val="000000"/>
              </a:solidFill>
            </a:endParaRPr>
          </a:p>
          <a:p>
            <a:pPr indent="457200" lvl="0" marL="4114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Bibek Pokharel</a:t>
            </a:r>
            <a:endParaRPr>
              <a:solidFill>
                <a:srgbClr val="000000"/>
              </a:solidFill>
            </a:endParaRPr>
          </a:p>
          <a:p>
            <a:pPr indent="457200" lvl="0" marL="6400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Bibek Sitaula</a:t>
            </a:r>
            <a:endParaRPr>
              <a:solidFill>
                <a:srgbClr val="000000"/>
              </a:solidFill>
            </a:endParaRPr>
          </a:p>
          <a:p>
            <a:pPr indent="457200" lvl="0" marL="411480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Pranaya Sharma</a:t>
            </a:r>
            <a:endParaRPr>
              <a:solidFill>
                <a:srgbClr val="000000"/>
              </a:solidFill>
            </a:endParaRPr>
          </a:p>
          <a:p>
            <a:pPr indent="457200" lvl="0" marL="4114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                Niraj Devkota</a:t>
            </a:r>
            <a:endParaRPr>
              <a:solidFill>
                <a:srgbClr val="000000"/>
              </a:solidFill>
            </a:endParaRPr>
          </a:p>
          <a:p>
            <a:pPr indent="457200" lvl="0" marL="502920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S</a:t>
            </a:r>
            <a:r>
              <a:rPr lang="en-US">
                <a:solidFill>
                  <a:srgbClr val="000000"/>
                </a:solidFill>
              </a:rPr>
              <a:t>uraj Kumar Bhetuwal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11531c7d_0_10"/>
          <p:cNvSpPr txBox="1"/>
          <p:nvPr>
            <p:ph type="title"/>
          </p:nvPr>
        </p:nvSpPr>
        <p:spPr>
          <a:xfrm>
            <a:off x="3105200" y="379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sp>
        <p:nvSpPr>
          <p:cNvPr id="121" name="Google Shape;121;gbe11531c7d_0_10"/>
          <p:cNvSpPr txBox="1"/>
          <p:nvPr>
            <p:ph idx="1" type="body"/>
          </p:nvPr>
        </p:nvSpPr>
        <p:spPr>
          <a:xfrm>
            <a:off x="700775" y="3629100"/>
            <a:ext cx="5561100" cy="29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Limited time frame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Not a pro version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Limited user base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Portable on android only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Need Internet connectivity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Bluetooth connection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gbe11531c7d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725" y="109375"/>
            <a:ext cx="4848100" cy="2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be11531c7d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175" y="4604875"/>
            <a:ext cx="4562926" cy="2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f7478251_8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and new functions</a:t>
            </a:r>
            <a:endParaRPr/>
          </a:p>
        </p:txBody>
      </p:sp>
      <p:sp>
        <p:nvSpPr>
          <p:cNvPr id="129" name="Google Shape;129;gbcf7478251_8_0"/>
          <p:cNvSpPr txBox="1"/>
          <p:nvPr>
            <p:ph idx="1" type="body"/>
          </p:nvPr>
        </p:nvSpPr>
        <p:spPr>
          <a:xfrm>
            <a:off x="358600" y="1389525"/>
            <a:ext cx="8200500" cy="478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Sends alert notification to notify people who are nearby positive patient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Allow business owner to update their service hour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Allow user to write feedback after vaccination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Show real time map data indicating high and low risk areas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Provide vaccine review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Allow users to make appointment, change appointment &amp; cancel appointment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gbcf7478251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100" y="184750"/>
            <a:ext cx="3328100" cy="33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cf7478251_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775" y="3675525"/>
            <a:ext cx="4359824" cy="2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11531c7d_0_5"/>
          <p:cNvSpPr txBox="1"/>
          <p:nvPr>
            <p:ph idx="1" type="body"/>
          </p:nvPr>
        </p:nvSpPr>
        <p:spPr>
          <a:xfrm>
            <a:off x="476400" y="2249225"/>
            <a:ext cx="5303400" cy="19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Intended 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Requirements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Design </a:t>
            </a:r>
            <a:r>
              <a:rPr lang="en-US">
                <a:solidFill>
                  <a:srgbClr val="000000"/>
                </a:solidFill>
              </a:rPr>
              <a:t>Constraints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Existing and New Function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gbe11531c7d_0_5"/>
          <p:cNvSpPr txBox="1"/>
          <p:nvPr/>
        </p:nvSpPr>
        <p:spPr>
          <a:xfrm>
            <a:off x="1103300" y="956225"/>
            <a:ext cx="813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Pinyon Script"/>
                <a:ea typeface="Pinyon Script"/>
                <a:cs typeface="Pinyon Script"/>
                <a:sym typeface="Pinyon Script"/>
              </a:rPr>
              <a:t>Contents</a:t>
            </a:r>
            <a:endParaRPr sz="7200"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70" name="Google Shape;70;gbe11531c7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125" y="478125"/>
            <a:ext cx="6021276" cy="56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27925" y="1020975"/>
            <a:ext cx="612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INTENDED USER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327925" y="2576575"/>
            <a:ext cx="44769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Code Pro"/>
              <a:buChar char="●"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Tech Experience: None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Code Pro"/>
              <a:buChar char="●"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Culture: Any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Code Pro"/>
              <a:buChar char="●"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Age: No limit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Code Pro"/>
              <a:buChar char="●"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Smartphone Users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210850" y="253075"/>
            <a:ext cx="10515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en-US"/>
              <a:t>Interview Questions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19425" y="1228300"/>
            <a:ext cx="5968500" cy="6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any IT related experiences?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your thoughts on the ongoing COVID-19 pandemic?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 ever tested positive for COVID-19? 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yes, how was your experience with it?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 ever used any sort of application or website to retrieve COVID-19 related information?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yes, what were the good and bad aspects of that application?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Were there any features you felt were important but missing?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used app or website, what are the features that you want to see if any application related to COVID-19 were to be developed?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our application, do you believe it would help take the virus under control?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you think would make our application more user-friendly?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838200" y="-184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Interview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838200" y="841850"/>
            <a:ext cx="105156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Char char="●"/>
            </a:pPr>
            <a:r>
              <a:rPr lang="en-US">
                <a:solidFill>
                  <a:srgbClr val="000000"/>
                </a:solidFill>
              </a:rPr>
              <a:t>Interviewee Jon Tufte is a 47 years old IT technician for Risk Management Solutions </a:t>
            </a:r>
            <a:endParaRPr>
              <a:solidFill>
                <a:srgbClr val="000000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6666"/>
              <a:buChar char="●"/>
            </a:pPr>
            <a:r>
              <a:rPr lang="en-US">
                <a:solidFill>
                  <a:srgbClr val="000000"/>
                </a:solidFill>
              </a:rPr>
              <a:t>Interviewee Rick Fine is a 35 years old person with no knowledge of IT sector.</a:t>
            </a:r>
            <a:endParaRPr>
              <a:solidFill>
                <a:srgbClr val="000000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ct val="116666"/>
              <a:buChar char="●"/>
            </a:pPr>
            <a:r>
              <a:rPr lang="en-US">
                <a:solidFill>
                  <a:srgbClr val="000000"/>
                </a:solidFill>
              </a:rPr>
              <a:t>Interviewee Sami Sigdel is a 28-year-old nurse with little knowledge of computer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323900" y="194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Interview Response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222675" y="1705625"/>
            <a:ext cx="66477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O</a:t>
            </a:r>
            <a:r>
              <a:rPr lang="en-US">
                <a:solidFill>
                  <a:srgbClr val="000000"/>
                </a:solidFill>
              </a:rPr>
              <a:t>ut of three candidates, two of them had brief IT experience and one of them did not have any IT experience at all.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One of the candidate we interviewed was tested positive for COVID-19, he mention that it was terrible </a:t>
            </a:r>
            <a:r>
              <a:rPr lang="en-US">
                <a:solidFill>
                  <a:srgbClr val="000000"/>
                </a:solidFill>
              </a:rPr>
              <a:t>experience</a:t>
            </a:r>
            <a:r>
              <a:rPr lang="en-US">
                <a:solidFill>
                  <a:srgbClr val="000000"/>
                </a:solidFill>
              </a:rPr>
              <a:t> since he had some health condition.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Two of the candidates had used some COVID related application like Worldometer and one of them have not used yet.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One of the candidate wish if there was some sort of application which sent notification if they were exposed to COVID-19.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375" y="1196325"/>
            <a:ext cx="5169226" cy="5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e11531c7d_0_0"/>
          <p:cNvSpPr txBox="1"/>
          <p:nvPr>
            <p:ph type="title"/>
          </p:nvPr>
        </p:nvSpPr>
        <p:spPr>
          <a:xfrm>
            <a:off x="2506350" y="205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Interview Response Contd...</a:t>
            </a:r>
            <a:endParaRPr/>
          </a:p>
        </p:txBody>
      </p:sp>
      <p:sp>
        <p:nvSpPr>
          <p:cNvPr id="101" name="Google Shape;101;gbe11531c7d_0_0"/>
          <p:cNvSpPr txBox="1"/>
          <p:nvPr>
            <p:ph idx="1" type="body"/>
          </p:nvPr>
        </p:nvSpPr>
        <p:spPr>
          <a:xfrm>
            <a:off x="3222275" y="2120450"/>
            <a:ext cx="6672600" cy="28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All of the candidate were concerns about the data accuracy in different website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Candidates shows good initiative to take control of the virus through the app.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One of the Candidate suggested us to make the application cost free.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Char char="●"/>
            </a:pPr>
            <a:r>
              <a:rPr lang="en-US">
                <a:solidFill>
                  <a:srgbClr val="000000"/>
                </a:solidFill>
              </a:rPr>
              <a:t>Candidates suggested us to make the application user friendly to disabled people and also, add the fact-checks functionality to every input made on the application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f7478251_1_0"/>
          <p:cNvSpPr txBox="1"/>
          <p:nvPr>
            <p:ph type="title"/>
          </p:nvPr>
        </p:nvSpPr>
        <p:spPr>
          <a:xfrm>
            <a:off x="940575" y="102350"/>
            <a:ext cx="10515600" cy="163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07" name="Google Shape;107;gbcf7478251_1_0"/>
          <p:cNvSpPr txBox="1"/>
          <p:nvPr>
            <p:ph idx="1" type="body"/>
          </p:nvPr>
        </p:nvSpPr>
        <p:spPr>
          <a:xfrm>
            <a:off x="3394875" y="1438550"/>
            <a:ext cx="8061300" cy="5510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system must be able to create or sign in into account of different profile(Personal User,Business User and Admin)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system must be able to track location precisely of different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system must be able to transmit a signal to the user’s phone informing the application via Bluetooth about the exposed area within certain range.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user must be able to enter at least one emergency contact number into their profile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gbcf747825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00" y="2928475"/>
            <a:ext cx="3090074" cy="39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11531c7d_0_494"/>
          <p:cNvSpPr txBox="1"/>
          <p:nvPr>
            <p:ph type="title"/>
          </p:nvPr>
        </p:nvSpPr>
        <p:spPr>
          <a:xfrm>
            <a:off x="940575" y="102350"/>
            <a:ext cx="10515600" cy="163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contd...</a:t>
            </a:r>
            <a:endParaRPr/>
          </a:p>
        </p:txBody>
      </p:sp>
      <p:sp>
        <p:nvSpPr>
          <p:cNvPr id="114" name="Google Shape;114;gbe11531c7d_0_494"/>
          <p:cNvSpPr txBox="1"/>
          <p:nvPr>
            <p:ph idx="1" type="body"/>
          </p:nvPr>
        </p:nvSpPr>
        <p:spPr>
          <a:xfrm>
            <a:off x="3394875" y="511800"/>
            <a:ext cx="8061300" cy="5510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User will be notified if there are any changes or update on vaccination appointment.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system must verify the account email address and phone number.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system will allow the business owner to create and modify the business profile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gbe11531c7d_0_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9050" y="3062950"/>
            <a:ext cx="4855874" cy="35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2021-02-08T19:04:11Z</dcterms:created>
  <dc:creator>Suraj K Bhetuwal</dc:creator>
</cp:coreProperties>
</file>