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3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2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6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7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C08D-D1C3-42FE-8BB1-1440EDE8F723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9" y="1219200"/>
            <a:ext cx="5469553" cy="41744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6939" y="846012"/>
            <a:ext cx="146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5725" y="846012"/>
            <a:ext cx="146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Hex Coords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0661" y="856782"/>
            <a:ext cx="159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Cubic Coords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379" y="5432947"/>
            <a:ext cx="15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Wrap in Cubic Coords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5725" y="5571446"/>
            <a:ext cx="159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 to Hex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0660" y="5571446"/>
            <a:ext cx="159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 to  XY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64" y="1030678"/>
            <a:ext cx="5601240" cy="4910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5847" y="472061"/>
            <a:ext cx="428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5122" y="445903"/>
            <a:ext cx="428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607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9397" y="2361005"/>
            <a:ext cx="6523946" cy="1911411"/>
            <a:chOff x="2219397" y="2361005"/>
            <a:chExt cx="6523946" cy="1911411"/>
          </a:xfrm>
        </p:grpSpPr>
        <p:grpSp>
          <p:nvGrpSpPr>
            <p:cNvPr id="8" name="Group 7"/>
            <p:cNvGrpSpPr/>
            <p:nvPr/>
          </p:nvGrpSpPr>
          <p:grpSpPr>
            <a:xfrm>
              <a:off x="4527384" y="2361005"/>
              <a:ext cx="4215959" cy="1867530"/>
              <a:chOff x="1813367" y="2575013"/>
              <a:chExt cx="4215959" cy="1867530"/>
            </a:xfrm>
          </p:grpSpPr>
          <p:pic>
            <p:nvPicPr>
              <p:cNvPr id="5" name="Picture 4" descr="A picture containing blur&#10;&#10;Description generated with very high confidence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435"/>
              <a:stretch/>
            </p:blipFill>
            <p:spPr>
              <a:xfrm>
                <a:off x="1813367" y="2575014"/>
                <a:ext cx="1882333" cy="1867529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blur&#10;&#10;Description generated with very high confidence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911"/>
              <a:stretch/>
            </p:blipFill>
            <p:spPr>
              <a:xfrm>
                <a:off x="4167553" y="2575013"/>
                <a:ext cx="1861773" cy="1867529"/>
              </a:xfrm>
              <a:prstGeom prst="rect">
                <a:avLst/>
              </a:prstGeom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19397" y="2361005"/>
              <a:ext cx="1903190" cy="191141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089059" y="2029836"/>
            <a:ext cx="404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8905" y="2029837"/>
            <a:ext cx="404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9717" y="2029835"/>
            <a:ext cx="404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5779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talfan.evans@outlook.com</dc:creator>
  <cp:lastModifiedBy>talfan.evans@outlook.com</cp:lastModifiedBy>
  <cp:revision>15</cp:revision>
  <dcterms:created xsi:type="dcterms:W3CDTF">2017-04-07T13:31:44Z</dcterms:created>
  <dcterms:modified xsi:type="dcterms:W3CDTF">2017-04-27T10:11:17Z</dcterms:modified>
</cp:coreProperties>
</file>